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7C70C0F1.xml" ContentType="application/vnd.ms-powerpoint.comments+xml"/>
  <Override PartName="/ppt/notesSlides/notesSlide2.xml" ContentType="application/vnd.openxmlformats-officedocument.presentationml.notesSlide+xml"/>
  <Override PartName="/ppt/comments/modernComment_1417_AD44673.xml" ContentType="application/vnd.ms-powerpoint.comment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5294" r:id="rId2"/>
    <p:sldId id="2100" r:id="rId3"/>
    <p:sldId id="493" r:id="rId4"/>
    <p:sldId id="263" r:id="rId5"/>
    <p:sldId id="256" r:id="rId6"/>
    <p:sldId id="5288" r:id="rId7"/>
    <p:sldId id="5143" r:id="rId8"/>
    <p:sldId id="5180" r:id="rId9"/>
    <p:sldId id="277" r:id="rId10"/>
    <p:sldId id="2132" r:id="rId11"/>
    <p:sldId id="5291" r:id="rId12"/>
    <p:sldId id="5292" r:id="rId13"/>
    <p:sldId id="5295" r:id="rId14"/>
    <p:sldId id="5289" r:id="rId15"/>
    <p:sldId id="5293" r:id="rId16"/>
    <p:sldId id="2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6FD13F-76D9-FBC0-7374-5B1362F592C2}" name="Beams, Allie" initials="BA" userId="S::allie.beams@cchmc.org::ade03796-893e-4d67-9a75-898960905633" providerId="AD"/>
  <p188:author id="{8E44ACF9-04EE-6B72-A7C5-865743913BCE}" name="Vonderhaar, Michelle" initials="VM" userId="S::Michelle.Vonderhaar@cchmc.org::aaa05460-a526-4cb0-8844-4ea0135342c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1E3EC"/>
    <a:srgbClr val="FFFDF0"/>
    <a:srgbClr val="FFFFF7"/>
    <a:srgbClr val="FFFFF8"/>
    <a:srgbClr val="EBE9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02"/>
    <p:restoredTop sz="96327"/>
  </p:normalViewPr>
  <p:slideViewPr>
    <p:cSldViewPr snapToGrid="0">
      <p:cViewPr varScale="1">
        <p:scale>
          <a:sx n="120" d="100"/>
          <a:sy n="120" d="100"/>
        </p:scale>
        <p:origin x="216"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modernComment_100_7C70C0F1.xml><?xml version="1.0" encoding="utf-8"?>
<p188:cmLst xmlns:a="http://schemas.openxmlformats.org/drawingml/2006/main" xmlns:r="http://schemas.openxmlformats.org/officeDocument/2006/relationships" xmlns:p188="http://schemas.microsoft.com/office/powerpoint/2018/8/main">
  <p188:cm id="{74F4402B-77E7-4A33-A99D-15B6CB17077D}" authorId="{516FD13F-76D9-FBC0-7374-5B1362F592C2}" status="resolved" created="2022-08-18T13:04:30.639">
    <pc:sldMkLst xmlns:pc="http://schemas.microsoft.com/office/powerpoint/2013/main/command">
      <pc:docMk/>
      <pc:sldMk cId="2087764209" sldId="256"/>
    </pc:sldMkLst>
    <p188:replyLst>
      <p188:reply id="{28FF720E-953C-4A18-81A4-5880706F1AD2}" authorId="{8E44ACF9-04EE-6B72-A7C5-865743913BCE}" created="2022-08-24T14:44:39.944">
        <p188:txBody>
          <a:bodyPr/>
          <a:lstStyle/>
          <a:p>
            <a:r>
              <a:rPr lang="en-US"/>
              <a:t>I would leave it just n case Nick wants to emphasize anything specific</a:t>
            </a:r>
          </a:p>
        </p188:txBody>
      </p188:reply>
    </p188:replyLst>
    <p188:txBody>
      <a:bodyPr/>
      <a:lstStyle/>
      <a:p>
        <a:r>
          <a:rPr lang="en-US"/>
          <a:t>repeat slide from above- do we want to hide this one?</a:t>
        </a:r>
      </a:p>
    </p188:txBody>
  </p188:cm>
</p188:cmLst>
</file>

<file path=ppt/comments/modernComment_1417_AD44673.xml><?xml version="1.0" encoding="utf-8"?>
<p188:cmLst xmlns:a="http://schemas.openxmlformats.org/drawingml/2006/main" xmlns:r="http://schemas.openxmlformats.org/officeDocument/2006/relationships" xmlns:p188="http://schemas.microsoft.com/office/powerpoint/2018/8/main">
  <p188:cm id="{3AC2AE7E-84EA-474E-9460-EB28C378F418}" authorId="{8E44ACF9-04EE-6B72-A7C5-865743913BCE}" status="resolved" created="2022-08-10T19:08:02.324">
    <ac:txMkLst xmlns:ac="http://schemas.microsoft.com/office/drawing/2013/main/command">
      <pc:docMk xmlns:pc="http://schemas.microsoft.com/office/powerpoint/2013/main/command"/>
      <pc:sldMk xmlns:pc="http://schemas.microsoft.com/office/powerpoint/2013/main/command" cId="181683827" sldId="5143"/>
      <ac:spMk id="2" creationId="{4226934D-7F6E-4BD6-9F75-FAD8085AFFA3}"/>
      <ac:txMk cp="0" len="23">
        <ac:context len="24" hash="2890997375"/>
      </ac:txMk>
    </ac:txMkLst>
    <p188:pos x="7826829" y="510231"/>
    <p188:txBody>
      <a:bodyPr/>
      <a:lstStyle/>
      <a:p>
        <a:r>
          <a:rPr lang="en-US"/>
          <a:t>If you haven't already, just check these logos against the ones we have on file on SharePoint in case anybody has a new one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48819D-E6E4-AF4B-B4DE-0B536FC56A41}"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4AA70329-72D1-CF4F-9DA3-7700729C1341}">
      <dgm:prSet phldrT="[Text]"/>
      <dgm:spPr/>
      <dgm:t>
        <a:bodyPr/>
        <a:lstStyle/>
        <a:p>
          <a:r>
            <a:rPr lang="en-US" dirty="0"/>
            <a:t>Adverse Drug Events</a:t>
          </a:r>
        </a:p>
      </dgm:t>
    </dgm:pt>
    <dgm:pt modelId="{6EDCD699-A0E4-B74F-8DC4-B27C0FBDAA33}" type="parTrans" cxnId="{7979F4D9-1505-0C40-A6C5-5BEE2E65FC38}">
      <dgm:prSet/>
      <dgm:spPr/>
      <dgm:t>
        <a:bodyPr/>
        <a:lstStyle/>
        <a:p>
          <a:endParaRPr lang="en-US"/>
        </a:p>
      </dgm:t>
    </dgm:pt>
    <dgm:pt modelId="{BC6469D7-D7AD-C44C-981D-888B7E79BBAD}" type="sibTrans" cxnId="{7979F4D9-1505-0C40-A6C5-5BEE2E65FC38}">
      <dgm:prSet/>
      <dgm:spPr/>
      <dgm:t>
        <a:bodyPr/>
        <a:lstStyle/>
        <a:p>
          <a:endParaRPr lang="en-US"/>
        </a:p>
      </dgm:t>
    </dgm:pt>
    <dgm:pt modelId="{741D0BD5-7B28-7347-94D1-D4F70A2F1D50}">
      <dgm:prSet phldrT="[Text]" phldr="1"/>
      <dgm:spPr/>
      <dgm:t>
        <a:bodyPr/>
        <a:lstStyle/>
        <a:p>
          <a:endParaRPr lang="en-US"/>
        </a:p>
      </dgm:t>
    </dgm:pt>
    <dgm:pt modelId="{1882A613-C64F-344B-9B2A-C22AFBCBF700}" type="parTrans" cxnId="{4282A101-692E-4342-8D39-57FC5FA2360B}">
      <dgm:prSet/>
      <dgm:spPr/>
      <dgm:t>
        <a:bodyPr/>
        <a:lstStyle/>
        <a:p>
          <a:endParaRPr lang="en-US"/>
        </a:p>
      </dgm:t>
    </dgm:pt>
    <dgm:pt modelId="{0E66FE7B-DF8B-7A4A-8F54-80346803D47F}" type="sibTrans" cxnId="{4282A101-692E-4342-8D39-57FC5FA2360B}">
      <dgm:prSet/>
      <dgm:spPr/>
      <dgm:t>
        <a:bodyPr/>
        <a:lstStyle/>
        <a:p>
          <a:endParaRPr lang="en-US"/>
        </a:p>
      </dgm:t>
    </dgm:pt>
    <dgm:pt modelId="{6B5B35E1-50BF-D342-AD31-1C77EC8283E1}">
      <dgm:prSet/>
      <dgm:spPr/>
      <dgm:t>
        <a:bodyPr/>
        <a:lstStyle/>
        <a:p>
          <a:r>
            <a:rPr lang="en-US" dirty="0"/>
            <a:t>Catheter Associated UTIs</a:t>
          </a:r>
        </a:p>
      </dgm:t>
    </dgm:pt>
    <dgm:pt modelId="{FFA28E29-5D9A-DD44-8FA1-B3F7C11697E3}" type="parTrans" cxnId="{B48E8702-A1BB-C94E-912E-3C1271289C85}">
      <dgm:prSet/>
      <dgm:spPr/>
      <dgm:t>
        <a:bodyPr/>
        <a:lstStyle/>
        <a:p>
          <a:endParaRPr lang="en-US"/>
        </a:p>
      </dgm:t>
    </dgm:pt>
    <dgm:pt modelId="{4B0F6B43-693A-3E4D-B9A3-EB46CCE649A9}" type="sibTrans" cxnId="{B48E8702-A1BB-C94E-912E-3C1271289C85}">
      <dgm:prSet/>
      <dgm:spPr/>
      <dgm:t>
        <a:bodyPr/>
        <a:lstStyle/>
        <a:p>
          <a:endParaRPr lang="en-US"/>
        </a:p>
      </dgm:t>
    </dgm:pt>
    <dgm:pt modelId="{3BD11A44-77D3-6240-91DE-A82512460FDA}">
      <dgm:prSet/>
      <dgm:spPr/>
      <dgm:t>
        <a:bodyPr/>
        <a:lstStyle/>
        <a:p>
          <a:r>
            <a:rPr lang="en-US" dirty="0"/>
            <a:t>Central Line Blood Stream  Infections</a:t>
          </a:r>
        </a:p>
      </dgm:t>
    </dgm:pt>
    <dgm:pt modelId="{A696EC42-9CED-A549-9761-448B829F0A6B}" type="parTrans" cxnId="{ADDBD89B-F4D3-EF48-89AF-1526359B1F63}">
      <dgm:prSet/>
      <dgm:spPr/>
      <dgm:t>
        <a:bodyPr/>
        <a:lstStyle/>
        <a:p>
          <a:endParaRPr lang="en-US"/>
        </a:p>
      </dgm:t>
    </dgm:pt>
    <dgm:pt modelId="{B20C6BCE-AEFA-EF4C-9E1F-959B20FF05B2}" type="sibTrans" cxnId="{ADDBD89B-F4D3-EF48-89AF-1526359B1F63}">
      <dgm:prSet/>
      <dgm:spPr/>
      <dgm:t>
        <a:bodyPr/>
        <a:lstStyle/>
        <a:p>
          <a:endParaRPr lang="en-US"/>
        </a:p>
      </dgm:t>
    </dgm:pt>
    <dgm:pt modelId="{FA65310B-3046-B44D-9B8D-BFD803D171A0}">
      <dgm:prSet/>
      <dgm:spPr/>
      <dgm:t>
        <a:bodyPr/>
        <a:lstStyle/>
        <a:p>
          <a:r>
            <a:rPr lang="en-US" dirty="0"/>
            <a:t>Nephrotoxic Acute Kidney Injury</a:t>
          </a:r>
        </a:p>
      </dgm:t>
    </dgm:pt>
    <dgm:pt modelId="{C36822F6-562F-2148-8EE8-BB570BE35495}" type="parTrans" cxnId="{5B2FC345-EE9E-E849-BF81-92FC29F22AE8}">
      <dgm:prSet/>
      <dgm:spPr/>
      <dgm:t>
        <a:bodyPr/>
        <a:lstStyle/>
        <a:p>
          <a:endParaRPr lang="en-US"/>
        </a:p>
      </dgm:t>
    </dgm:pt>
    <dgm:pt modelId="{81CE68D9-7A2A-5E4C-8150-95AB2B6B5094}" type="sibTrans" cxnId="{5B2FC345-EE9E-E849-BF81-92FC29F22AE8}">
      <dgm:prSet/>
      <dgm:spPr/>
      <dgm:t>
        <a:bodyPr/>
        <a:lstStyle/>
        <a:p>
          <a:endParaRPr lang="en-US"/>
        </a:p>
      </dgm:t>
    </dgm:pt>
    <dgm:pt modelId="{3A3806C1-4B47-164C-9257-E274F818C3D5}">
      <dgm:prSet/>
      <dgm:spPr/>
      <dgm:t>
        <a:bodyPr/>
        <a:lstStyle/>
        <a:p>
          <a:r>
            <a:rPr lang="en-US" dirty="0"/>
            <a:t>Peripheral IV Infiltrates</a:t>
          </a:r>
        </a:p>
      </dgm:t>
    </dgm:pt>
    <dgm:pt modelId="{BA5C05D7-401C-4844-B058-A0E18C5C9CE7}" type="parTrans" cxnId="{2ACC5020-F8DA-0D4E-A144-7F2479018CBD}">
      <dgm:prSet/>
      <dgm:spPr/>
      <dgm:t>
        <a:bodyPr/>
        <a:lstStyle/>
        <a:p>
          <a:endParaRPr lang="en-US"/>
        </a:p>
      </dgm:t>
    </dgm:pt>
    <dgm:pt modelId="{1494A330-2FB5-6044-92D1-F90E7A5EA384}" type="sibTrans" cxnId="{2ACC5020-F8DA-0D4E-A144-7F2479018CBD}">
      <dgm:prSet/>
      <dgm:spPr/>
      <dgm:t>
        <a:bodyPr/>
        <a:lstStyle/>
        <a:p>
          <a:endParaRPr lang="en-US"/>
        </a:p>
      </dgm:t>
    </dgm:pt>
    <dgm:pt modelId="{00367C49-6395-9744-BA46-180EB679710B}">
      <dgm:prSet/>
      <dgm:spPr/>
      <dgm:t>
        <a:bodyPr/>
        <a:lstStyle/>
        <a:p>
          <a:r>
            <a:rPr lang="en-US" dirty="0"/>
            <a:t>Pressure Injuries</a:t>
          </a:r>
        </a:p>
      </dgm:t>
    </dgm:pt>
    <dgm:pt modelId="{42F777FA-CD72-8D4A-A5E9-23534D816AC5}" type="parTrans" cxnId="{57721291-D10F-A34C-B739-9E420FB3EC61}">
      <dgm:prSet/>
      <dgm:spPr/>
      <dgm:t>
        <a:bodyPr/>
        <a:lstStyle/>
        <a:p>
          <a:endParaRPr lang="en-US"/>
        </a:p>
      </dgm:t>
    </dgm:pt>
    <dgm:pt modelId="{F2A98308-116E-E04F-8C1A-8212BD5F7490}" type="sibTrans" cxnId="{57721291-D10F-A34C-B739-9E420FB3EC61}">
      <dgm:prSet/>
      <dgm:spPr/>
      <dgm:t>
        <a:bodyPr/>
        <a:lstStyle/>
        <a:p>
          <a:endParaRPr lang="en-US"/>
        </a:p>
      </dgm:t>
    </dgm:pt>
    <dgm:pt modelId="{8E8315E9-936D-164F-8BAD-3217ABB5A9DA}">
      <dgm:prSet/>
      <dgm:spPr/>
      <dgm:t>
        <a:bodyPr/>
        <a:lstStyle/>
        <a:p>
          <a:r>
            <a:rPr lang="en-US" dirty="0"/>
            <a:t>Falls with Injury</a:t>
          </a:r>
        </a:p>
      </dgm:t>
    </dgm:pt>
    <dgm:pt modelId="{DDA6B02A-758D-0746-BC7C-0AAC749BD606}" type="parTrans" cxnId="{F4CE2BAE-C280-C547-82A9-5AEB15CF3299}">
      <dgm:prSet/>
      <dgm:spPr/>
      <dgm:t>
        <a:bodyPr/>
        <a:lstStyle/>
        <a:p>
          <a:endParaRPr lang="en-US"/>
        </a:p>
      </dgm:t>
    </dgm:pt>
    <dgm:pt modelId="{C276D1F5-036A-6D48-A8FC-46448CC55A81}" type="sibTrans" cxnId="{F4CE2BAE-C280-C547-82A9-5AEB15CF3299}">
      <dgm:prSet/>
      <dgm:spPr/>
      <dgm:t>
        <a:bodyPr/>
        <a:lstStyle/>
        <a:p>
          <a:endParaRPr lang="en-US"/>
        </a:p>
      </dgm:t>
    </dgm:pt>
    <dgm:pt modelId="{A7852809-70A0-7E47-B326-831C1576CB19}">
      <dgm:prSet/>
      <dgm:spPr/>
    </dgm:pt>
    <dgm:pt modelId="{53B0509C-8EC4-F144-852A-3A1973C9396E}" type="parTrans" cxnId="{CC963B32-1C7A-CA41-9A16-542CDEE9B656}">
      <dgm:prSet/>
      <dgm:spPr/>
      <dgm:t>
        <a:bodyPr/>
        <a:lstStyle/>
        <a:p>
          <a:endParaRPr lang="en-US"/>
        </a:p>
      </dgm:t>
    </dgm:pt>
    <dgm:pt modelId="{607E0C42-5FEB-D440-BD4A-E02067A4FDC6}" type="sibTrans" cxnId="{CC963B32-1C7A-CA41-9A16-542CDEE9B656}">
      <dgm:prSet/>
      <dgm:spPr/>
      <dgm:t>
        <a:bodyPr/>
        <a:lstStyle/>
        <a:p>
          <a:endParaRPr lang="en-US"/>
        </a:p>
      </dgm:t>
    </dgm:pt>
    <dgm:pt modelId="{6305FA06-9F37-AD46-8849-43D75C7D180B}">
      <dgm:prSet/>
      <dgm:spPr/>
    </dgm:pt>
    <dgm:pt modelId="{0B482B2E-6C79-B04E-998F-E02B04019FA5}" type="parTrans" cxnId="{040E618F-CF6F-E348-BBC5-CD2E65DA379E}">
      <dgm:prSet/>
      <dgm:spPr/>
      <dgm:t>
        <a:bodyPr/>
        <a:lstStyle/>
        <a:p>
          <a:endParaRPr lang="en-US"/>
        </a:p>
      </dgm:t>
    </dgm:pt>
    <dgm:pt modelId="{938B58E8-1602-C245-BA84-527AD7E2D7EC}" type="sibTrans" cxnId="{040E618F-CF6F-E348-BBC5-CD2E65DA379E}">
      <dgm:prSet/>
      <dgm:spPr/>
      <dgm:t>
        <a:bodyPr/>
        <a:lstStyle/>
        <a:p>
          <a:endParaRPr lang="en-US"/>
        </a:p>
      </dgm:t>
    </dgm:pt>
    <dgm:pt modelId="{6A62F7FA-C98E-8A41-8FD6-655C9BBF83BD}">
      <dgm:prSet/>
      <dgm:spPr/>
    </dgm:pt>
    <dgm:pt modelId="{E84645B5-1DC2-814A-B190-3E071345378C}" type="parTrans" cxnId="{8C23866D-BA95-7C4A-931F-54DD959AE5F6}">
      <dgm:prSet/>
      <dgm:spPr/>
      <dgm:t>
        <a:bodyPr/>
        <a:lstStyle/>
        <a:p>
          <a:endParaRPr lang="en-US"/>
        </a:p>
      </dgm:t>
    </dgm:pt>
    <dgm:pt modelId="{B23E4B3D-4095-4F4C-9EA4-ACDF68E0CA36}" type="sibTrans" cxnId="{8C23866D-BA95-7C4A-931F-54DD959AE5F6}">
      <dgm:prSet/>
      <dgm:spPr/>
      <dgm:t>
        <a:bodyPr/>
        <a:lstStyle/>
        <a:p>
          <a:endParaRPr lang="en-US"/>
        </a:p>
      </dgm:t>
    </dgm:pt>
    <dgm:pt modelId="{171EDC17-7080-7E45-9AB3-82E7FFCEA76E}">
      <dgm:prSet/>
      <dgm:spPr/>
    </dgm:pt>
    <dgm:pt modelId="{4FFEA111-A774-9744-96F2-3C2FECFA1F57}" type="parTrans" cxnId="{5C7A8D55-1397-B941-B51C-1D94F92D749C}">
      <dgm:prSet/>
      <dgm:spPr/>
      <dgm:t>
        <a:bodyPr/>
        <a:lstStyle/>
        <a:p>
          <a:endParaRPr lang="en-US"/>
        </a:p>
      </dgm:t>
    </dgm:pt>
    <dgm:pt modelId="{886BB64B-778F-0848-81F9-AD70DAD69967}" type="sibTrans" cxnId="{5C7A8D55-1397-B941-B51C-1D94F92D749C}">
      <dgm:prSet/>
      <dgm:spPr/>
      <dgm:t>
        <a:bodyPr/>
        <a:lstStyle/>
        <a:p>
          <a:endParaRPr lang="en-US"/>
        </a:p>
      </dgm:t>
    </dgm:pt>
    <dgm:pt modelId="{30D97855-28E5-3949-AADC-84485C42EFD9}">
      <dgm:prSet/>
      <dgm:spPr/>
    </dgm:pt>
    <dgm:pt modelId="{0446F541-3C35-A347-936C-E85D42DD3512}" type="parTrans" cxnId="{904466EC-BE05-0F42-AE6D-9D48B0A9CE71}">
      <dgm:prSet/>
      <dgm:spPr/>
      <dgm:t>
        <a:bodyPr/>
        <a:lstStyle/>
        <a:p>
          <a:endParaRPr lang="en-US"/>
        </a:p>
      </dgm:t>
    </dgm:pt>
    <dgm:pt modelId="{A4446D64-FA8E-2843-8EB9-CE67DB1DF06B}" type="sibTrans" cxnId="{904466EC-BE05-0F42-AE6D-9D48B0A9CE71}">
      <dgm:prSet/>
      <dgm:spPr/>
      <dgm:t>
        <a:bodyPr/>
        <a:lstStyle/>
        <a:p>
          <a:endParaRPr lang="en-US"/>
        </a:p>
      </dgm:t>
    </dgm:pt>
    <dgm:pt modelId="{EE636ACA-8E53-1C4C-8F29-A9F529B2CCE7}" type="pres">
      <dgm:prSet presAssocID="{0E48819D-E6E4-AF4B-B4DE-0B536FC56A41}" presName="Name0" presStyleCnt="0">
        <dgm:presLayoutVars>
          <dgm:chMax val="7"/>
          <dgm:chPref val="7"/>
          <dgm:dir/>
        </dgm:presLayoutVars>
      </dgm:prSet>
      <dgm:spPr/>
    </dgm:pt>
    <dgm:pt modelId="{334EE0BF-FC39-1B47-BB9B-FB03547A158B}" type="pres">
      <dgm:prSet presAssocID="{0E48819D-E6E4-AF4B-B4DE-0B536FC56A41}" presName="Name1" presStyleCnt="0"/>
      <dgm:spPr/>
    </dgm:pt>
    <dgm:pt modelId="{EE2BA774-F436-7549-8868-2A5EA8A77CD7}" type="pres">
      <dgm:prSet presAssocID="{0E48819D-E6E4-AF4B-B4DE-0B536FC56A41}" presName="cycle" presStyleCnt="0"/>
      <dgm:spPr/>
    </dgm:pt>
    <dgm:pt modelId="{F571632E-5CFF-FD4E-8BAD-7EAA7754A063}" type="pres">
      <dgm:prSet presAssocID="{0E48819D-E6E4-AF4B-B4DE-0B536FC56A41}" presName="srcNode" presStyleLbl="node1" presStyleIdx="0" presStyleCnt="7"/>
      <dgm:spPr/>
    </dgm:pt>
    <dgm:pt modelId="{B5E377F2-B9A1-AB46-AFAF-07EFA431E3A6}" type="pres">
      <dgm:prSet presAssocID="{0E48819D-E6E4-AF4B-B4DE-0B536FC56A41}" presName="conn" presStyleLbl="parChTrans1D2" presStyleIdx="0" presStyleCnt="1"/>
      <dgm:spPr/>
    </dgm:pt>
    <dgm:pt modelId="{CFF4D122-D354-2545-9522-1207D222C1E1}" type="pres">
      <dgm:prSet presAssocID="{0E48819D-E6E4-AF4B-B4DE-0B536FC56A41}" presName="extraNode" presStyleLbl="node1" presStyleIdx="0" presStyleCnt="7"/>
      <dgm:spPr/>
    </dgm:pt>
    <dgm:pt modelId="{3359CB27-B216-724D-8AA3-1EB609818481}" type="pres">
      <dgm:prSet presAssocID="{0E48819D-E6E4-AF4B-B4DE-0B536FC56A41}" presName="dstNode" presStyleLbl="node1" presStyleIdx="0" presStyleCnt="7"/>
      <dgm:spPr/>
    </dgm:pt>
    <dgm:pt modelId="{25DA54BB-83CC-6B4A-B4BC-242A4BC9A6F5}" type="pres">
      <dgm:prSet presAssocID="{4AA70329-72D1-CF4F-9DA3-7700729C1341}" presName="text_1" presStyleLbl="node1" presStyleIdx="0" presStyleCnt="7">
        <dgm:presLayoutVars>
          <dgm:bulletEnabled val="1"/>
        </dgm:presLayoutVars>
      </dgm:prSet>
      <dgm:spPr/>
    </dgm:pt>
    <dgm:pt modelId="{7E6DD359-D974-9E4B-85EA-1475DC01BB7D}" type="pres">
      <dgm:prSet presAssocID="{4AA70329-72D1-CF4F-9DA3-7700729C1341}" presName="accent_1" presStyleCnt="0"/>
      <dgm:spPr/>
    </dgm:pt>
    <dgm:pt modelId="{39C1CD10-9979-ED4C-9AD3-A89EBF8EA898}" type="pres">
      <dgm:prSet presAssocID="{4AA70329-72D1-CF4F-9DA3-7700729C1341}" presName="accentRepeatNode" presStyleLbl="solidFgAcc1" presStyleIdx="0" presStyleCnt="7"/>
      <dgm:spPr/>
    </dgm:pt>
    <dgm:pt modelId="{743612F5-8106-7F4F-9B83-726AD4C4B4CA}" type="pres">
      <dgm:prSet presAssocID="{6B5B35E1-50BF-D342-AD31-1C77EC8283E1}" presName="text_2" presStyleLbl="node1" presStyleIdx="1" presStyleCnt="7">
        <dgm:presLayoutVars>
          <dgm:bulletEnabled val="1"/>
        </dgm:presLayoutVars>
      </dgm:prSet>
      <dgm:spPr/>
    </dgm:pt>
    <dgm:pt modelId="{79C4E8D7-FAE1-8548-8C77-F7891ED23FAA}" type="pres">
      <dgm:prSet presAssocID="{6B5B35E1-50BF-D342-AD31-1C77EC8283E1}" presName="accent_2" presStyleCnt="0"/>
      <dgm:spPr/>
    </dgm:pt>
    <dgm:pt modelId="{36F212DF-A249-DD4A-B043-9A4CBC09B2EC}" type="pres">
      <dgm:prSet presAssocID="{6B5B35E1-50BF-D342-AD31-1C77EC8283E1}" presName="accentRepeatNode" presStyleLbl="solidFgAcc1" presStyleIdx="1" presStyleCnt="7"/>
      <dgm:spPr/>
    </dgm:pt>
    <dgm:pt modelId="{9143A10C-E641-4944-9A29-43BDC08EEB77}" type="pres">
      <dgm:prSet presAssocID="{3BD11A44-77D3-6240-91DE-A82512460FDA}" presName="text_3" presStyleLbl="node1" presStyleIdx="2" presStyleCnt="7">
        <dgm:presLayoutVars>
          <dgm:bulletEnabled val="1"/>
        </dgm:presLayoutVars>
      </dgm:prSet>
      <dgm:spPr/>
    </dgm:pt>
    <dgm:pt modelId="{CC365186-DF8C-6C4A-8218-61DE29DB835C}" type="pres">
      <dgm:prSet presAssocID="{3BD11A44-77D3-6240-91DE-A82512460FDA}" presName="accent_3" presStyleCnt="0"/>
      <dgm:spPr/>
    </dgm:pt>
    <dgm:pt modelId="{A9CD1794-F6D0-6D4A-AEFF-B61015C4730C}" type="pres">
      <dgm:prSet presAssocID="{3BD11A44-77D3-6240-91DE-A82512460FDA}" presName="accentRepeatNode" presStyleLbl="solidFgAcc1" presStyleIdx="2" presStyleCnt="7"/>
      <dgm:spPr/>
    </dgm:pt>
    <dgm:pt modelId="{758834B4-F59F-2842-ADE7-F744EF2F036F}" type="pres">
      <dgm:prSet presAssocID="{FA65310B-3046-B44D-9B8D-BFD803D171A0}" presName="text_4" presStyleLbl="node1" presStyleIdx="3" presStyleCnt="7">
        <dgm:presLayoutVars>
          <dgm:bulletEnabled val="1"/>
        </dgm:presLayoutVars>
      </dgm:prSet>
      <dgm:spPr/>
    </dgm:pt>
    <dgm:pt modelId="{A1CA31C3-3AAD-E148-9557-F31F8CB4CE12}" type="pres">
      <dgm:prSet presAssocID="{FA65310B-3046-B44D-9B8D-BFD803D171A0}" presName="accent_4" presStyleCnt="0"/>
      <dgm:spPr/>
    </dgm:pt>
    <dgm:pt modelId="{BD7009DB-BAAE-6C4A-AF23-7C2A2BF94A80}" type="pres">
      <dgm:prSet presAssocID="{FA65310B-3046-B44D-9B8D-BFD803D171A0}" presName="accentRepeatNode" presStyleLbl="solidFgAcc1" presStyleIdx="3" presStyleCnt="7"/>
      <dgm:spPr/>
    </dgm:pt>
    <dgm:pt modelId="{085C750A-7A2A-7440-AEBD-9203F2969CCB}" type="pres">
      <dgm:prSet presAssocID="{3A3806C1-4B47-164C-9257-E274F818C3D5}" presName="text_5" presStyleLbl="node1" presStyleIdx="4" presStyleCnt="7">
        <dgm:presLayoutVars>
          <dgm:bulletEnabled val="1"/>
        </dgm:presLayoutVars>
      </dgm:prSet>
      <dgm:spPr/>
    </dgm:pt>
    <dgm:pt modelId="{DD1EC3CB-8169-6A4E-8659-0BB10BCE3397}" type="pres">
      <dgm:prSet presAssocID="{3A3806C1-4B47-164C-9257-E274F818C3D5}" presName="accent_5" presStyleCnt="0"/>
      <dgm:spPr/>
    </dgm:pt>
    <dgm:pt modelId="{080F22A5-BCD5-B94D-A2CC-852157D0801D}" type="pres">
      <dgm:prSet presAssocID="{3A3806C1-4B47-164C-9257-E274F818C3D5}" presName="accentRepeatNode" presStyleLbl="solidFgAcc1" presStyleIdx="4" presStyleCnt="7"/>
      <dgm:spPr/>
    </dgm:pt>
    <dgm:pt modelId="{5E8B9924-3A97-1D44-945A-301B83C2A751}" type="pres">
      <dgm:prSet presAssocID="{00367C49-6395-9744-BA46-180EB679710B}" presName="text_6" presStyleLbl="node1" presStyleIdx="5" presStyleCnt="7">
        <dgm:presLayoutVars>
          <dgm:bulletEnabled val="1"/>
        </dgm:presLayoutVars>
      </dgm:prSet>
      <dgm:spPr/>
    </dgm:pt>
    <dgm:pt modelId="{67A32C42-B81E-1847-9D83-85A25D7921CE}" type="pres">
      <dgm:prSet presAssocID="{00367C49-6395-9744-BA46-180EB679710B}" presName="accent_6" presStyleCnt="0"/>
      <dgm:spPr/>
    </dgm:pt>
    <dgm:pt modelId="{63462195-01D6-0D40-871F-CECEE389B9B6}" type="pres">
      <dgm:prSet presAssocID="{00367C49-6395-9744-BA46-180EB679710B}" presName="accentRepeatNode" presStyleLbl="solidFgAcc1" presStyleIdx="5" presStyleCnt="7"/>
      <dgm:spPr/>
    </dgm:pt>
    <dgm:pt modelId="{09C27D82-011E-C34A-BD22-97A1C2671ED8}" type="pres">
      <dgm:prSet presAssocID="{8E8315E9-936D-164F-8BAD-3217ABB5A9DA}" presName="text_7" presStyleLbl="node1" presStyleIdx="6" presStyleCnt="7">
        <dgm:presLayoutVars>
          <dgm:bulletEnabled val="1"/>
        </dgm:presLayoutVars>
      </dgm:prSet>
      <dgm:spPr/>
    </dgm:pt>
    <dgm:pt modelId="{FD5B600D-5084-E744-B8A1-C18DDB23789B}" type="pres">
      <dgm:prSet presAssocID="{8E8315E9-936D-164F-8BAD-3217ABB5A9DA}" presName="accent_7" presStyleCnt="0"/>
      <dgm:spPr/>
    </dgm:pt>
    <dgm:pt modelId="{5C7A6C82-AFAE-B244-B19A-45BA072625CA}" type="pres">
      <dgm:prSet presAssocID="{8E8315E9-936D-164F-8BAD-3217ABB5A9DA}" presName="accentRepeatNode" presStyleLbl="solidFgAcc1" presStyleIdx="6" presStyleCnt="7"/>
      <dgm:spPr/>
    </dgm:pt>
  </dgm:ptLst>
  <dgm:cxnLst>
    <dgm:cxn modelId="{14F55A00-552F-C047-A5CA-A884A0DCB30D}" type="presOf" srcId="{00367C49-6395-9744-BA46-180EB679710B}" destId="{5E8B9924-3A97-1D44-945A-301B83C2A751}" srcOrd="0" destOrd="0" presId="urn:microsoft.com/office/officeart/2008/layout/VerticalCurvedList"/>
    <dgm:cxn modelId="{4282A101-692E-4342-8D39-57FC5FA2360B}" srcId="{0E48819D-E6E4-AF4B-B4DE-0B536FC56A41}" destId="{741D0BD5-7B28-7347-94D1-D4F70A2F1D50}" srcOrd="12" destOrd="0" parTransId="{1882A613-C64F-344B-9B2A-C22AFBCBF700}" sibTransId="{0E66FE7B-DF8B-7A4A-8F54-80346803D47F}"/>
    <dgm:cxn modelId="{B48E8702-A1BB-C94E-912E-3C1271289C85}" srcId="{0E48819D-E6E4-AF4B-B4DE-0B536FC56A41}" destId="{6B5B35E1-50BF-D342-AD31-1C77EC8283E1}" srcOrd="1" destOrd="0" parTransId="{FFA28E29-5D9A-DD44-8FA1-B3F7C11697E3}" sibTransId="{4B0F6B43-693A-3E4D-B9A3-EB46CCE649A9}"/>
    <dgm:cxn modelId="{2ACC5020-F8DA-0D4E-A144-7F2479018CBD}" srcId="{0E48819D-E6E4-AF4B-B4DE-0B536FC56A41}" destId="{3A3806C1-4B47-164C-9257-E274F818C3D5}" srcOrd="4" destOrd="0" parTransId="{BA5C05D7-401C-4844-B058-A0E18C5C9CE7}" sibTransId="{1494A330-2FB5-6044-92D1-F90E7A5EA384}"/>
    <dgm:cxn modelId="{CC963B32-1C7A-CA41-9A16-542CDEE9B656}" srcId="{0E48819D-E6E4-AF4B-B4DE-0B536FC56A41}" destId="{A7852809-70A0-7E47-B326-831C1576CB19}" srcOrd="7" destOrd="0" parTransId="{53B0509C-8EC4-F144-852A-3A1973C9396E}" sibTransId="{607E0C42-5FEB-D440-BD4A-E02067A4FDC6}"/>
    <dgm:cxn modelId="{3EF7F744-9B7B-7E4F-9017-F2A442524CB7}" type="presOf" srcId="{4AA70329-72D1-CF4F-9DA3-7700729C1341}" destId="{25DA54BB-83CC-6B4A-B4BC-242A4BC9A6F5}" srcOrd="0" destOrd="0" presId="urn:microsoft.com/office/officeart/2008/layout/VerticalCurvedList"/>
    <dgm:cxn modelId="{5B2FC345-EE9E-E849-BF81-92FC29F22AE8}" srcId="{0E48819D-E6E4-AF4B-B4DE-0B536FC56A41}" destId="{FA65310B-3046-B44D-9B8D-BFD803D171A0}" srcOrd="3" destOrd="0" parTransId="{C36822F6-562F-2148-8EE8-BB570BE35495}" sibTransId="{81CE68D9-7A2A-5E4C-8150-95AB2B6B5094}"/>
    <dgm:cxn modelId="{A5E8294F-DE54-B645-8DAB-AA33671061E2}" type="presOf" srcId="{8E8315E9-936D-164F-8BAD-3217ABB5A9DA}" destId="{09C27D82-011E-C34A-BD22-97A1C2671ED8}" srcOrd="0" destOrd="0" presId="urn:microsoft.com/office/officeart/2008/layout/VerticalCurvedList"/>
    <dgm:cxn modelId="{5C7A8D55-1397-B941-B51C-1D94F92D749C}" srcId="{0E48819D-E6E4-AF4B-B4DE-0B536FC56A41}" destId="{171EDC17-7080-7E45-9AB3-82E7FFCEA76E}" srcOrd="10" destOrd="0" parTransId="{4FFEA111-A774-9744-96F2-3C2FECFA1F57}" sibTransId="{886BB64B-778F-0848-81F9-AD70DAD69967}"/>
    <dgm:cxn modelId="{B094435C-68A9-4E4F-A71D-FA57931DFB68}" type="presOf" srcId="{0E48819D-E6E4-AF4B-B4DE-0B536FC56A41}" destId="{EE636ACA-8E53-1C4C-8F29-A9F529B2CCE7}" srcOrd="0" destOrd="0" presId="urn:microsoft.com/office/officeart/2008/layout/VerticalCurvedList"/>
    <dgm:cxn modelId="{5E6E3F5F-F7C1-584F-A6D4-563405860899}" type="presOf" srcId="{FA65310B-3046-B44D-9B8D-BFD803D171A0}" destId="{758834B4-F59F-2842-ADE7-F744EF2F036F}" srcOrd="0" destOrd="0" presId="urn:microsoft.com/office/officeart/2008/layout/VerticalCurvedList"/>
    <dgm:cxn modelId="{8C23866D-BA95-7C4A-931F-54DD959AE5F6}" srcId="{0E48819D-E6E4-AF4B-B4DE-0B536FC56A41}" destId="{6A62F7FA-C98E-8A41-8FD6-655C9BBF83BD}" srcOrd="9" destOrd="0" parTransId="{E84645B5-1DC2-814A-B190-3E071345378C}" sibTransId="{B23E4B3D-4095-4F4C-9EA4-ACDF68E0CA36}"/>
    <dgm:cxn modelId="{3440D973-D636-F743-94BB-6F1B0D840326}" type="presOf" srcId="{3BD11A44-77D3-6240-91DE-A82512460FDA}" destId="{9143A10C-E641-4944-9A29-43BDC08EEB77}" srcOrd="0" destOrd="0" presId="urn:microsoft.com/office/officeart/2008/layout/VerticalCurvedList"/>
    <dgm:cxn modelId="{D6112A8B-928D-B642-8C00-37323485C24B}" type="presOf" srcId="{3A3806C1-4B47-164C-9257-E274F818C3D5}" destId="{085C750A-7A2A-7440-AEBD-9203F2969CCB}" srcOrd="0" destOrd="0" presId="urn:microsoft.com/office/officeart/2008/layout/VerticalCurvedList"/>
    <dgm:cxn modelId="{040E618F-CF6F-E348-BBC5-CD2E65DA379E}" srcId="{0E48819D-E6E4-AF4B-B4DE-0B536FC56A41}" destId="{6305FA06-9F37-AD46-8849-43D75C7D180B}" srcOrd="8" destOrd="0" parTransId="{0B482B2E-6C79-B04E-998F-E02B04019FA5}" sibTransId="{938B58E8-1602-C245-BA84-527AD7E2D7EC}"/>
    <dgm:cxn modelId="{57721291-D10F-A34C-B739-9E420FB3EC61}" srcId="{0E48819D-E6E4-AF4B-B4DE-0B536FC56A41}" destId="{00367C49-6395-9744-BA46-180EB679710B}" srcOrd="5" destOrd="0" parTransId="{42F777FA-CD72-8D4A-A5E9-23534D816AC5}" sibTransId="{F2A98308-116E-E04F-8C1A-8212BD5F7490}"/>
    <dgm:cxn modelId="{ADDBD89B-F4D3-EF48-89AF-1526359B1F63}" srcId="{0E48819D-E6E4-AF4B-B4DE-0B536FC56A41}" destId="{3BD11A44-77D3-6240-91DE-A82512460FDA}" srcOrd="2" destOrd="0" parTransId="{A696EC42-9CED-A549-9761-448B829F0A6B}" sibTransId="{B20C6BCE-AEFA-EF4C-9E1F-959B20FF05B2}"/>
    <dgm:cxn modelId="{F4CE2BAE-C280-C547-82A9-5AEB15CF3299}" srcId="{0E48819D-E6E4-AF4B-B4DE-0B536FC56A41}" destId="{8E8315E9-936D-164F-8BAD-3217ABB5A9DA}" srcOrd="6" destOrd="0" parTransId="{DDA6B02A-758D-0746-BC7C-0AAC749BD606}" sibTransId="{C276D1F5-036A-6D48-A8FC-46448CC55A81}"/>
    <dgm:cxn modelId="{F773BFBB-92A4-8649-814E-24C1A59159E7}" type="presOf" srcId="{6B5B35E1-50BF-D342-AD31-1C77EC8283E1}" destId="{743612F5-8106-7F4F-9B83-726AD4C4B4CA}" srcOrd="0" destOrd="0" presId="urn:microsoft.com/office/officeart/2008/layout/VerticalCurvedList"/>
    <dgm:cxn modelId="{FF1353D4-AE7C-FF4E-9651-E2C1F1A1C11A}" type="presOf" srcId="{BC6469D7-D7AD-C44C-981D-888B7E79BBAD}" destId="{B5E377F2-B9A1-AB46-AFAF-07EFA431E3A6}" srcOrd="0" destOrd="0" presId="urn:microsoft.com/office/officeart/2008/layout/VerticalCurvedList"/>
    <dgm:cxn modelId="{7979F4D9-1505-0C40-A6C5-5BEE2E65FC38}" srcId="{0E48819D-E6E4-AF4B-B4DE-0B536FC56A41}" destId="{4AA70329-72D1-CF4F-9DA3-7700729C1341}" srcOrd="0" destOrd="0" parTransId="{6EDCD699-A0E4-B74F-8DC4-B27C0FBDAA33}" sibTransId="{BC6469D7-D7AD-C44C-981D-888B7E79BBAD}"/>
    <dgm:cxn modelId="{904466EC-BE05-0F42-AE6D-9D48B0A9CE71}" srcId="{0E48819D-E6E4-AF4B-B4DE-0B536FC56A41}" destId="{30D97855-28E5-3949-AADC-84485C42EFD9}" srcOrd="11" destOrd="0" parTransId="{0446F541-3C35-A347-936C-E85D42DD3512}" sibTransId="{A4446D64-FA8E-2843-8EB9-CE67DB1DF06B}"/>
    <dgm:cxn modelId="{4EE61281-CEA7-404C-A1B0-9B90FFB0DDC7}" type="presParOf" srcId="{EE636ACA-8E53-1C4C-8F29-A9F529B2CCE7}" destId="{334EE0BF-FC39-1B47-BB9B-FB03547A158B}" srcOrd="0" destOrd="0" presId="urn:microsoft.com/office/officeart/2008/layout/VerticalCurvedList"/>
    <dgm:cxn modelId="{B6E7A633-F0AB-3E47-A619-577BA8DAFB5C}" type="presParOf" srcId="{334EE0BF-FC39-1B47-BB9B-FB03547A158B}" destId="{EE2BA774-F436-7549-8868-2A5EA8A77CD7}" srcOrd="0" destOrd="0" presId="urn:microsoft.com/office/officeart/2008/layout/VerticalCurvedList"/>
    <dgm:cxn modelId="{CA5BAD93-49A2-3F45-A9CE-1EFD352D9B89}" type="presParOf" srcId="{EE2BA774-F436-7549-8868-2A5EA8A77CD7}" destId="{F571632E-5CFF-FD4E-8BAD-7EAA7754A063}" srcOrd="0" destOrd="0" presId="urn:microsoft.com/office/officeart/2008/layout/VerticalCurvedList"/>
    <dgm:cxn modelId="{5EDED6A1-E9AC-8E4C-AC81-38C48B289F22}" type="presParOf" srcId="{EE2BA774-F436-7549-8868-2A5EA8A77CD7}" destId="{B5E377F2-B9A1-AB46-AFAF-07EFA431E3A6}" srcOrd="1" destOrd="0" presId="urn:microsoft.com/office/officeart/2008/layout/VerticalCurvedList"/>
    <dgm:cxn modelId="{FDB00592-D581-C14A-B471-7CBFFBD26D1C}" type="presParOf" srcId="{EE2BA774-F436-7549-8868-2A5EA8A77CD7}" destId="{CFF4D122-D354-2545-9522-1207D222C1E1}" srcOrd="2" destOrd="0" presId="urn:microsoft.com/office/officeart/2008/layout/VerticalCurvedList"/>
    <dgm:cxn modelId="{61AA9EE9-7EC6-B543-B219-0C1C23A98A09}" type="presParOf" srcId="{EE2BA774-F436-7549-8868-2A5EA8A77CD7}" destId="{3359CB27-B216-724D-8AA3-1EB609818481}" srcOrd="3" destOrd="0" presId="urn:microsoft.com/office/officeart/2008/layout/VerticalCurvedList"/>
    <dgm:cxn modelId="{424B54AD-B902-4B40-8265-AC2F570174C3}" type="presParOf" srcId="{334EE0BF-FC39-1B47-BB9B-FB03547A158B}" destId="{25DA54BB-83CC-6B4A-B4BC-242A4BC9A6F5}" srcOrd="1" destOrd="0" presId="urn:microsoft.com/office/officeart/2008/layout/VerticalCurvedList"/>
    <dgm:cxn modelId="{27FCE297-65AF-3D44-AA11-B06EE0B4E69A}" type="presParOf" srcId="{334EE0BF-FC39-1B47-BB9B-FB03547A158B}" destId="{7E6DD359-D974-9E4B-85EA-1475DC01BB7D}" srcOrd="2" destOrd="0" presId="urn:microsoft.com/office/officeart/2008/layout/VerticalCurvedList"/>
    <dgm:cxn modelId="{98D0A5F4-2404-1243-9120-8BA29B92A702}" type="presParOf" srcId="{7E6DD359-D974-9E4B-85EA-1475DC01BB7D}" destId="{39C1CD10-9979-ED4C-9AD3-A89EBF8EA898}" srcOrd="0" destOrd="0" presId="urn:microsoft.com/office/officeart/2008/layout/VerticalCurvedList"/>
    <dgm:cxn modelId="{C9C26AAF-7F1A-F741-AF62-8E35DB2ECC6D}" type="presParOf" srcId="{334EE0BF-FC39-1B47-BB9B-FB03547A158B}" destId="{743612F5-8106-7F4F-9B83-726AD4C4B4CA}" srcOrd="3" destOrd="0" presId="urn:microsoft.com/office/officeart/2008/layout/VerticalCurvedList"/>
    <dgm:cxn modelId="{3E23DE88-8976-284A-9F59-DE1CBFE4FA70}" type="presParOf" srcId="{334EE0BF-FC39-1B47-BB9B-FB03547A158B}" destId="{79C4E8D7-FAE1-8548-8C77-F7891ED23FAA}" srcOrd="4" destOrd="0" presId="urn:microsoft.com/office/officeart/2008/layout/VerticalCurvedList"/>
    <dgm:cxn modelId="{7176117B-79EB-114B-89B4-7EAA72359E1A}" type="presParOf" srcId="{79C4E8D7-FAE1-8548-8C77-F7891ED23FAA}" destId="{36F212DF-A249-DD4A-B043-9A4CBC09B2EC}" srcOrd="0" destOrd="0" presId="urn:microsoft.com/office/officeart/2008/layout/VerticalCurvedList"/>
    <dgm:cxn modelId="{2489C598-C128-E942-8E32-69C0DBFFFB36}" type="presParOf" srcId="{334EE0BF-FC39-1B47-BB9B-FB03547A158B}" destId="{9143A10C-E641-4944-9A29-43BDC08EEB77}" srcOrd="5" destOrd="0" presId="urn:microsoft.com/office/officeart/2008/layout/VerticalCurvedList"/>
    <dgm:cxn modelId="{B234F75C-806E-3D4F-96F3-9CEE25633EF4}" type="presParOf" srcId="{334EE0BF-FC39-1B47-BB9B-FB03547A158B}" destId="{CC365186-DF8C-6C4A-8218-61DE29DB835C}" srcOrd="6" destOrd="0" presId="urn:microsoft.com/office/officeart/2008/layout/VerticalCurvedList"/>
    <dgm:cxn modelId="{9058FC09-698A-7F47-89FA-FC2E1C7E26F6}" type="presParOf" srcId="{CC365186-DF8C-6C4A-8218-61DE29DB835C}" destId="{A9CD1794-F6D0-6D4A-AEFF-B61015C4730C}" srcOrd="0" destOrd="0" presId="urn:microsoft.com/office/officeart/2008/layout/VerticalCurvedList"/>
    <dgm:cxn modelId="{5149DA75-9E48-5147-BA46-0A90A7098D6B}" type="presParOf" srcId="{334EE0BF-FC39-1B47-BB9B-FB03547A158B}" destId="{758834B4-F59F-2842-ADE7-F744EF2F036F}" srcOrd="7" destOrd="0" presId="urn:microsoft.com/office/officeart/2008/layout/VerticalCurvedList"/>
    <dgm:cxn modelId="{3F50F4FC-436A-DF48-A636-C2BF5B27BE8B}" type="presParOf" srcId="{334EE0BF-FC39-1B47-BB9B-FB03547A158B}" destId="{A1CA31C3-3AAD-E148-9557-F31F8CB4CE12}" srcOrd="8" destOrd="0" presId="urn:microsoft.com/office/officeart/2008/layout/VerticalCurvedList"/>
    <dgm:cxn modelId="{B8430B55-42AA-594C-8969-68A877EA9063}" type="presParOf" srcId="{A1CA31C3-3AAD-E148-9557-F31F8CB4CE12}" destId="{BD7009DB-BAAE-6C4A-AF23-7C2A2BF94A80}" srcOrd="0" destOrd="0" presId="urn:microsoft.com/office/officeart/2008/layout/VerticalCurvedList"/>
    <dgm:cxn modelId="{079BF92D-5726-B64E-9F92-CA03B3C01B49}" type="presParOf" srcId="{334EE0BF-FC39-1B47-BB9B-FB03547A158B}" destId="{085C750A-7A2A-7440-AEBD-9203F2969CCB}" srcOrd="9" destOrd="0" presId="urn:microsoft.com/office/officeart/2008/layout/VerticalCurvedList"/>
    <dgm:cxn modelId="{E6BD5D6E-1CA8-9845-9348-08BFF9A2E8E8}" type="presParOf" srcId="{334EE0BF-FC39-1B47-BB9B-FB03547A158B}" destId="{DD1EC3CB-8169-6A4E-8659-0BB10BCE3397}" srcOrd="10" destOrd="0" presId="urn:microsoft.com/office/officeart/2008/layout/VerticalCurvedList"/>
    <dgm:cxn modelId="{F7E40DBD-D084-4849-B2BA-BD43BED0645F}" type="presParOf" srcId="{DD1EC3CB-8169-6A4E-8659-0BB10BCE3397}" destId="{080F22A5-BCD5-B94D-A2CC-852157D0801D}" srcOrd="0" destOrd="0" presId="urn:microsoft.com/office/officeart/2008/layout/VerticalCurvedList"/>
    <dgm:cxn modelId="{23818DE3-4FDD-6B49-BE34-717BD607FE15}" type="presParOf" srcId="{334EE0BF-FC39-1B47-BB9B-FB03547A158B}" destId="{5E8B9924-3A97-1D44-945A-301B83C2A751}" srcOrd="11" destOrd="0" presId="urn:microsoft.com/office/officeart/2008/layout/VerticalCurvedList"/>
    <dgm:cxn modelId="{10C207DE-E9C4-6B4B-9E54-A83DE79D22F9}" type="presParOf" srcId="{334EE0BF-FC39-1B47-BB9B-FB03547A158B}" destId="{67A32C42-B81E-1847-9D83-85A25D7921CE}" srcOrd="12" destOrd="0" presId="urn:microsoft.com/office/officeart/2008/layout/VerticalCurvedList"/>
    <dgm:cxn modelId="{B376AB8E-413A-C947-AEC1-6E47EAEB7B45}" type="presParOf" srcId="{67A32C42-B81E-1847-9D83-85A25D7921CE}" destId="{63462195-01D6-0D40-871F-CECEE389B9B6}" srcOrd="0" destOrd="0" presId="urn:microsoft.com/office/officeart/2008/layout/VerticalCurvedList"/>
    <dgm:cxn modelId="{65DA592F-F854-0641-B9CF-4730F193EF78}" type="presParOf" srcId="{334EE0BF-FC39-1B47-BB9B-FB03547A158B}" destId="{09C27D82-011E-C34A-BD22-97A1C2671ED8}" srcOrd="13" destOrd="0" presId="urn:microsoft.com/office/officeart/2008/layout/VerticalCurvedList"/>
    <dgm:cxn modelId="{F568492A-38D4-8E4A-A406-2B1811499F5A}" type="presParOf" srcId="{334EE0BF-FC39-1B47-BB9B-FB03547A158B}" destId="{FD5B600D-5084-E744-B8A1-C18DDB23789B}" srcOrd="14" destOrd="0" presId="urn:microsoft.com/office/officeart/2008/layout/VerticalCurvedList"/>
    <dgm:cxn modelId="{39F7891A-7910-3345-B1B7-7D5F4CCD3F8B}" type="presParOf" srcId="{FD5B600D-5084-E744-B8A1-C18DDB23789B}" destId="{5C7A6C82-AFAE-B244-B19A-45BA072625C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48819D-E6E4-AF4B-B4DE-0B536FC56A41}"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741D0BD5-7B28-7347-94D1-D4F70A2F1D50}">
      <dgm:prSet phldrT="[Text]"/>
      <dgm:spPr/>
      <dgm:t>
        <a:bodyPr/>
        <a:lstStyle/>
        <a:p>
          <a:r>
            <a:rPr lang="en-US" dirty="0"/>
            <a:t>Antibiotic Stewardship</a:t>
          </a:r>
        </a:p>
      </dgm:t>
    </dgm:pt>
    <dgm:pt modelId="{1882A613-C64F-344B-9B2A-C22AFBCBF700}" type="parTrans" cxnId="{4282A101-692E-4342-8D39-57FC5FA2360B}">
      <dgm:prSet/>
      <dgm:spPr/>
      <dgm:t>
        <a:bodyPr/>
        <a:lstStyle/>
        <a:p>
          <a:endParaRPr lang="en-US"/>
        </a:p>
      </dgm:t>
    </dgm:pt>
    <dgm:pt modelId="{0E66FE7B-DF8B-7A4A-8F54-80346803D47F}" type="sibTrans" cxnId="{4282A101-692E-4342-8D39-57FC5FA2360B}">
      <dgm:prSet/>
      <dgm:spPr/>
      <dgm:t>
        <a:bodyPr/>
        <a:lstStyle/>
        <a:p>
          <a:endParaRPr lang="en-US"/>
        </a:p>
      </dgm:t>
    </dgm:pt>
    <dgm:pt modelId="{30D97855-28E5-3949-AADC-84485C42EFD9}">
      <dgm:prSet/>
      <dgm:spPr/>
      <dgm:t>
        <a:bodyPr/>
        <a:lstStyle/>
        <a:p>
          <a:r>
            <a:rPr lang="en-US" dirty="0"/>
            <a:t>Surgical Site Infections</a:t>
          </a:r>
        </a:p>
      </dgm:t>
    </dgm:pt>
    <dgm:pt modelId="{0446F541-3C35-A347-936C-E85D42DD3512}" type="parTrans" cxnId="{904466EC-BE05-0F42-AE6D-9D48B0A9CE71}">
      <dgm:prSet/>
      <dgm:spPr/>
      <dgm:t>
        <a:bodyPr/>
        <a:lstStyle/>
        <a:p>
          <a:endParaRPr lang="en-US"/>
        </a:p>
      </dgm:t>
    </dgm:pt>
    <dgm:pt modelId="{A4446D64-FA8E-2843-8EB9-CE67DB1DF06B}" type="sibTrans" cxnId="{904466EC-BE05-0F42-AE6D-9D48B0A9CE71}">
      <dgm:prSet/>
      <dgm:spPr/>
      <dgm:t>
        <a:bodyPr/>
        <a:lstStyle/>
        <a:p>
          <a:endParaRPr lang="en-US"/>
        </a:p>
      </dgm:t>
    </dgm:pt>
    <dgm:pt modelId="{CA3014EE-B3AA-C341-856C-D04F26C99120}">
      <dgm:prSet/>
      <dgm:spPr/>
      <dgm:t>
        <a:bodyPr/>
        <a:lstStyle/>
        <a:p>
          <a:r>
            <a:rPr lang="en-US"/>
            <a:t>SSI (Colo-rectal)</a:t>
          </a:r>
          <a:endParaRPr lang="en-US" dirty="0"/>
        </a:p>
      </dgm:t>
    </dgm:pt>
    <dgm:pt modelId="{9F0F5120-32B3-D642-A677-15CF3298CD1D}" type="parTrans" cxnId="{03FC4997-359E-D542-8F33-3F8E3B920685}">
      <dgm:prSet/>
      <dgm:spPr/>
      <dgm:t>
        <a:bodyPr/>
        <a:lstStyle/>
        <a:p>
          <a:endParaRPr lang="en-US"/>
        </a:p>
      </dgm:t>
    </dgm:pt>
    <dgm:pt modelId="{AF510FC9-91E0-4F48-A2E8-C2B0808A81E3}" type="sibTrans" cxnId="{03FC4997-359E-D542-8F33-3F8E3B920685}">
      <dgm:prSet/>
      <dgm:spPr/>
      <dgm:t>
        <a:bodyPr/>
        <a:lstStyle/>
        <a:p>
          <a:endParaRPr lang="en-US"/>
        </a:p>
      </dgm:t>
    </dgm:pt>
    <dgm:pt modelId="{14EC9DF6-1F99-864B-AE02-DA8995FE14A1}">
      <dgm:prSet/>
      <dgm:spPr/>
      <dgm:t>
        <a:bodyPr/>
        <a:lstStyle/>
        <a:p>
          <a:r>
            <a:rPr lang="en-US" dirty="0"/>
            <a:t>Unplanned </a:t>
          </a:r>
          <a:r>
            <a:rPr lang="en-US" dirty="0" err="1"/>
            <a:t>Extubation</a:t>
          </a:r>
          <a:endParaRPr lang="en-US" dirty="0"/>
        </a:p>
      </dgm:t>
    </dgm:pt>
    <dgm:pt modelId="{D24029C5-3392-B745-A336-B2498D4DC24D}" type="parTrans" cxnId="{1C3458E5-FE86-274D-8C6F-D847F501FF4D}">
      <dgm:prSet/>
      <dgm:spPr/>
      <dgm:t>
        <a:bodyPr/>
        <a:lstStyle/>
        <a:p>
          <a:endParaRPr lang="en-US"/>
        </a:p>
      </dgm:t>
    </dgm:pt>
    <dgm:pt modelId="{8E327CBC-B4EF-364D-80B0-520289683340}" type="sibTrans" cxnId="{1C3458E5-FE86-274D-8C6F-D847F501FF4D}">
      <dgm:prSet/>
      <dgm:spPr/>
      <dgm:t>
        <a:bodyPr/>
        <a:lstStyle/>
        <a:p>
          <a:endParaRPr lang="en-US"/>
        </a:p>
      </dgm:t>
    </dgm:pt>
    <dgm:pt modelId="{BE63BCE7-29DA-7B40-8550-47253E9AA78F}">
      <dgm:prSet/>
      <dgm:spPr/>
      <dgm:t>
        <a:bodyPr/>
        <a:lstStyle/>
        <a:p>
          <a:r>
            <a:rPr lang="en-US" dirty="0"/>
            <a:t>Venous Thromboembolism</a:t>
          </a:r>
        </a:p>
      </dgm:t>
    </dgm:pt>
    <dgm:pt modelId="{B6C1DB83-1B0D-5D41-87B2-5443C459700E}" type="parTrans" cxnId="{34246B99-EC3F-3B49-968C-934C6C573D9F}">
      <dgm:prSet/>
      <dgm:spPr/>
      <dgm:t>
        <a:bodyPr/>
        <a:lstStyle/>
        <a:p>
          <a:endParaRPr lang="en-US"/>
        </a:p>
      </dgm:t>
    </dgm:pt>
    <dgm:pt modelId="{EFD9F231-3BE7-6F4E-B0D6-A64C9E105E4E}" type="sibTrans" cxnId="{34246B99-EC3F-3B49-968C-934C6C573D9F}">
      <dgm:prSet/>
      <dgm:spPr/>
      <dgm:t>
        <a:bodyPr/>
        <a:lstStyle/>
        <a:p>
          <a:endParaRPr lang="en-US"/>
        </a:p>
      </dgm:t>
    </dgm:pt>
    <dgm:pt modelId="{922EC755-D8BD-FC49-B178-5AF5234653CE}">
      <dgm:prSet/>
      <dgm:spPr/>
      <dgm:t>
        <a:bodyPr/>
        <a:lstStyle/>
        <a:p>
          <a:r>
            <a:rPr lang="en-US" dirty="0"/>
            <a:t>Ventilatory Associated Events</a:t>
          </a:r>
        </a:p>
      </dgm:t>
    </dgm:pt>
    <dgm:pt modelId="{AD0A7F29-4820-984C-A3BF-0DD2CEC5AB80}" type="parTrans" cxnId="{EA511EF9-3EBD-0B4D-824F-ADC9B503EF74}">
      <dgm:prSet/>
      <dgm:spPr/>
      <dgm:t>
        <a:bodyPr/>
        <a:lstStyle/>
        <a:p>
          <a:endParaRPr lang="en-US"/>
        </a:p>
      </dgm:t>
    </dgm:pt>
    <dgm:pt modelId="{47EC3C74-B471-A74C-AC0D-0A242D91A4D8}" type="sibTrans" cxnId="{EA511EF9-3EBD-0B4D-824F-ADC9B503EF74}">
      <dgm:prSet/>
      <dgm:spPr/>
      <dgm:t>
        <a:bodyPr/>
        <a:lstStyle/>
        <a:p>
          <a:endParaRPr lang="en-US"/>
        </a:p>
      </dgm:t>
    </dgm:pt>
    <dgm:pt modelId="{49C4C078-D197-A04E-ABE7-CCA5D0C00010}">
      <dgm:prSet phldrT="[Text]"/>
      <dgm:spPr/>
      <dgm:t>
        <a:bodyPr/>
        <a:lstStyle/>
        <a:p>
          <a:r>
            <a:rPr lang="en-US" dirty="0"/>
            <a:t>Employee / Staff Safety</a:t>
          </a:r>
        </a:p>
      </dgm:t>
    </dgm:pt>
    <dgm:pt modelId="{5E53E13C-2039-FE4D-962F-415A4128EB8B}" type="parTrans" cxnId="{4849ADC5-DDB3-574D-8061-F5FFF4C1442A}">
      <dgm:prSet/>
      <dgm:spPr/>
      <dgm:t>
        <a:bodyPr/>
        <a:lstStyle/>
        <a:p>
          <a:endParaRPr lang="en-US"/>
        </a:p>
      </dgm:t>
    </dgm:pt>
    <dgm:pt modelId="{923B718B-A183-5C4D-9AA1-966C23198199}" type="sibTrans" cxnId="{4849ADC5-DDB3-574D-8061-F5FFF4C1442A}">
      <dgm:prSet/>
      <dgm:spPr/>
      <dgm:t>
        <a:bodyPr/>
        <a:lstStyle/>
        <a:p>
          <a:endParaRPr lang="en-US"/>
        </a:p>
      </dgm:t>
    </dgm:pt>
    <dgm:pt modelId="{BAD13065-8717-484A-BC32-289F7E133E25}">
      <dgm:prSet phldrT="[Text]"/>
      <dgm:spPr/>
      <dgm:t>
        <a:bodyPr/>
        <a:lstStyle/>
        <a:p>
          <a:endParaRPr lang="en-US" dirty="0"/>
        </a:p>
      </dgm:t>
    </dgm:pt>
    <dgm:pt modelId="{3E40D210-3BAA-8044-BF43-B589E860B192}" type="parTrans" cxnId="{BBB7A173-443B-2142-BEA5-1932BC43864B}">
      <dgm:prSet/>
      <dgm:spPr/>
      <dgm:t>
        <a:bodyPr/>
        <a:lstStyle/>
        <a:p>
          <a:endParaRPr lang="en-US"/>
        </a:p>
      </dgm:t>
    </dgm:pt>
    <dgm:pt modelId="{ED26F5BA-3EE6-1144-B4C8-2F0FD3227E22}" type="sibTrans" cxnId="{BBB7A173-443B-2142-BEA5-1932BC43864B}">
      <dgm:prSet/>
      <dgm:spPr/>
      <dgm:t>
        <a:bodyPr/>
        <a:lstStyle/>
        <a:p>
          <a:endParaRPr lang="en-US"/>
        </a:p>
      </dgm:t>
    </dgm:pt>
    <dgm:pt modelId="{EE636ACA-8E53-1C4C-8F29-A9F529B2CCE7}" type="pres">
      <dgm:prSet presAssocID="{0E48819D-E6E4-AF4B-B4DE-0B536FC56A41}" presName="Name0" presStyleCnt="0">
        <dgm:presLayoutVars>
          <dgm:chMax val="7"/>
          <dgm:chPref val="7"/>
          <dgm:dir/>
        </dgm:presLayoutVars>
      </dgm:prSet>
      <dgm:spPr/>
    </dgm:pt>
    <dgm:pt modelId="{334EE0BF-FC39-1B47-BB9B-FB03547A158B}" type="pres">
      <dgm:prSet presAssocID="{0E48819D-E6E4-AF4B-B4DE-0B536FC56A41}" presName="Name1" presStyleCnt="0"/>
      <dgm:spPr/>
    </dgm:pt>
    <dgm:pt modelId="{EE2BA774-F436-7549-8868-2A5EA8A77CD7}" type="pres">
      <dgm:prSet presAssocID="{0E48819D-E6E4-AF4B-B4DE-0B536FC56A41}" presName="cycle" presStyleCnt="0"/>
      <dgm:spPr/>
    </dgm:pt>
    <dgm:pt modelId="{F571632E-5CFF-FD4E-8BAD-7EAA7754A063}" type="pres">
      <dgm:prSet presAssocID="{0E48819D-E6E4-AF4B-B4DE-0B536FC56A41}" presName="srcNode" presStyleLbl="node1" presStyleIdx="0" presStyleCnt="7"/>
      <dgm:spPr/>
    </dgm:pt>
    <dgm:pt modelId="{B5E377F2-B9A1-AB46-AFAF-07EFA431E3A6}" type="pres">
      <dgm:prSet presAssocID="{0E48819D-E6E4-AF4B-B4DE-0B536FC56A41}" presName="conn" presStyleLbl="parChTrans1D2" presStyleIdx="0" presStyleCnt="1"/>
      <dgm:spPr/>
    </dgm:pt>
    <dgm:pt modelId="{CFF4D122-D354-2545-9522-1207D222C1E1}" type="pres">
      <dgm:prSet presAssocID="{0E48819D-E6E4-AF4B-B4DE-0B536FC56A41}" presName="extraNode" presStyleLbl="node1" presStyleIdx="0" presStyleCnt="7"/>
      <dgm:spPr/>
    </dgm:pt>
    <dgm:pt modelId="{3359CB27-B216-724D-8AA3-1EB609818481}" type="pres">
      <dgm:prSet presAssocID="{0E48819D-E6E4-AF4B-B4DE-0B536FC56A41}" presName="dstNode" presStyleLbl="node1" presStyleIdx="0" presStyleCnt="7"/>
      <dgm:spPr/>
    </dgm:pt>
    <dgm:pt modelId="{5697733C-BA71-FC41-A1DF-3E138E82EF26}" type="pres">
      <dgm:prSet presAssocID="{30D97855-28E5-3949-AADC-84485C42EFD9}" presName="text_1" presStyleLbl="node1" presStyleIdx="0" presStyleCnt="7">
        <dgm:presLayoutVars>
          <dgm:bulletEnabled val="1"/>
        </dgm:presLayoutVars>
      </dgm:prSet>
      <dgm:spPr/>
    </dgm:pt>
    <dgm:pt modelId="{B316040E-76A2-D448-BCCF-B432DCA6511D}" type="pres">
      <dgm:prSet presAssocID="{30D97855-28E5-3949-AADC-84485C42EFD9}" presName="accent_1" presStyleCnt="0"/>
      <dgm:spPr/>
    </dgm:pt>
    <dgm:pt modelId="{81B4821F-C60C-814B-B11E-EFEEFDE3466F}" type="pres">
      <dgm:prSet presAssocID="{30D97855-28E5-3949-AADC-84485C42EFD9}" presName="accentRepeatNode" presStyleLbl="solidFgAcc1" presStyleIdx="0" presStyleCnt="7"/>
      <dgm:spPr/>
    </dgm:pt>
    <dgm:pt modelId="{55297F0E-774E-014D-AA10-9AE484C70671}" type="pres">
      <dgm:prSet presAssocID="{CA3014EE-B3AA-C341-856C-D04F26C99120}" presName="text_2" presStyleLbl="node1" presStyleIdx="1" presStyleCnt="7">
        <dgm:presLayoutVars>
          <dgm:bulletEnabled val="1"/>
        </dgm:presLayoutVars>
      </dgm:prSet>
      <dgm:spPr/>
    </dgm:pt>
    <dgm:pt modelId="{1E65E2CC-D9EB-AC4B-BF51-026D96061248}" type="pres">
      <dgm:prSet presAssocID="{CA3014EE-B3AA-C341-856C-D04F26C99120}" presName="accent_2" presStyleCnt="0"/>
      <dgm:spPr/>
    </dgm:pt>
    <dgm:pt modelId="{4541B1A5-32D1-CF41-8A08-F8E11432293A}" type="pres">
      <dgm:prSet presAssocID="{CA3014EE-B3AA-C341-856C-D04F26C99120}" presName="accentRepeatNode" presStyleLbl="solidFgAcc1" presStyleIdx="1" presStyleCnt="7"/>
      <dgm:spPr/>
    </dgm:pt>
    <dgm:pt modelId="{E5EB1C83-B870-B543-9356-2E23875B5B4A}" type="pres">
      <dgm:prSet presAssocID="{14EC9DF6-1F99-864B-AE02-DA8995FE14A1}" presName="text_3" presStyleLbl="node1" presStyleIdx="2" presStyleCnt="7">
        <dgm:presLayoutVars>
          <dgm:bulletEnabled val="1"/>
        </dgm:presLayoutVars>
      </dgm:prSet>
      <dgm:spPr/>
    </dgm:pt>
    <dgm:pt modelId="{75D968B0-39CB-C447-859F-E141479DA09D}" type="pres">
      <dgm:prSet presAssocID="{14EC9DF6-1F99-864B-AE02-DA8995FE14A1}" presName="accent_3" presStyleCnt="0"/>
      <dgm:spPr/>
    </dgm:pt>
    <dgm:pt modelId="{56D3ABA0-E7AB-064C-B28D-752156381B43}" type="pres">
      <dgm:prSet presAssocID="{14EC9DF6-1F99-864B-AE02-DA8995FE14A1}" presName="accentRepeatNode" presStyleLbl="solidFgAcc1" presStyleIdx="2" presStyleCnt="7"/>
      <dgm:spPr/>
    </dgm:pt>
    <dgm:pt modelId="{839F0D39-27E8-B04F-A5EE-A71B466893D2}" type="pres">
      <dgm:prSet presAssocID="{BE63BCE7-29DA-7B40-8550-47253E9AA78F}" presName="text_4" presStyleLbl="node1" presStyleIdx="3" presStyleCnt="7">
        <dgm:presLayoutVars>
          <dgm:bulletEnabled val="1"/>
        </dgm:presLayoutVars>
      </dgm:prSet>
      <dgm:spPr/>
    </dgm:pt>
    <dgm:pt modelId="{0934BC66-14E6-4044-B2AB-3CB824FACFC4}" type="pres">
      <dgm:prSet presAssocID="{BE63BCE7-29DA-7B40-8550-47253E9AA78F}" presName="accent_4" presStyleCnt="0"/>
      <dgm:spPr/>
    </dgm:pt>
    <dgm:pt modelId="{23757CF9-90B7-2143-B21E-64C4076275DF}" type="pres">
      <dgm:prSet presAssocID="{BE63BCE7-29DA-7B40-8550-47253E9AA78F}" presName="accentRepeatNode" presStyleLbl="solidFgAcc1" presStyleIdx="3" presStyleCnt="7"/>
      <dgm:spPr/>
    </dgm:pt>
    <dgm:pt modelId="{1060A58C-D4DA-7E40-A374-31F1ED95F513}" type="pres">
      <dgm:prSet presAssocID="{922EC755-D8BD-FC49-B178-5AF5234653CE}" presName="text_5" presStyleLbl="node1" presStyleIdx="4" presStyleCnt="7">
        <dgm:presLayoutVars>
          <dgm:bulletEnabled val="1"/>
        </dgm:presLayoutVars>
      </dgm:prSet>
      <dgm:spPr/>
    </dgm:pt>
    <dgm:pt modelId="{4A1C23E8-3A52-AE43-9A8B-81F63F840040}" type="pres">
      <dgm:prSet presAssocID="{922EC755-D8BD-FC49-B178-5AF5234653CE}" presName="accent_5" presStyleCnt="0"/>
      <dgm:spPr/>
    </dgm:pt>
    <dgm:pt modelId="{F1B66031-A9D9-144C-9DD5-DB96CEC2BE33}" type="pres">
      <dgm:prSet presAssocID="{922EC755-D8BD-FC49-B178-5AF5234653CE}" presName="accentRepeatNode" presStyleLbl="solidFgAcc1" presStyleIdx="4" presStyleCnt="7"/>
      <dgm:spPr/>
    </dgm:pt>
    <dgm:pt modelId="{D617A424-4A9D-224D-B23D-FF300B56026F}" type="pres">
      <dgm:prSet presAssocID="{741D0BD5-7B28-7347-94D1-D4F70A2F1D50}" presName="text_6" presStyleLbl="node1" presStyleIdx="5" presStyleCnt="7">
        <dgm:presLayoutVars>
          <dgm:bulletEnabled val="1"/>
        </dgm:presLayoutVars>
      </dgm:prSet>
      <dgm:spPr/>
    </dgm:pt>
    <dgm:pt modelId="{7DAAE623-67FC-F745-96F2-2A40CD7AF730}" type="pres">
      <dgm:prSet presAssocID="{741D0BD5-7B28-7347-94D1-D4F70A2F1D50}" presName="accent_6" presStyleCnt="0"/>
      <dgm:spPr/>
    </dgm:pt>
    <dgm:pt modelId="{E03631BC-EDBF-5B4E-92EF-5F44366C3257}" type="pres">
      <dgm:prSet presAssocID="{741D0BD5-7B28-7347-94D1-D4F70A2F1D50}" presName="accentRepeatNode" presStyleLbl="solidFgAcc1" presStyleIdx="5" presStyleCnt="7"/>
      <dgm:spPr/>
    </dgm:pt>
    <dgm:pt modelId="{42A325C8-B28A-2D46-85EC-CD81C429B265}" type="pres">
      <dgm:prSet presAssocID="{49C4C078-D197-A04E-ABE7-CCA5D0C00010}" presName="text_7" presStyleLbl="node1" presStyleIdx="6" presStyleCnt="7">
        <dgm:presLayoutVars>
          <dgm:bulletEnabled val="1"/>
        </dgm:presLayoutVars>
      </dgm:prSet>
      <dgm:spPr/>
    </dgm:pt>
    <dgm:pt modelId="{0ECC72EC-2DBE-ED4C-A400-543707F46EE9}" type="pres">
      <dgm:prSet presAssocID="{49C4C078-D197-A04E-ABE7-CCA5D0C00010}" presName="accent_7" presStyleCnt="0"/>
      <dgm:spPr/>
    </dgm:pt>
    <dgm:pt modelId="{5D026400-CBF6-8643-863A-A65F2FC44C9A}" type="pres">
      <dgm:prSet presAssocID="{49C4C078-D197-A04E-ABE7-CCA5D0C00010}" presName="accentRepeatNode" presStyleLbl="solidFgAcc1" presStyleIdx="6" presStyleCnt="7"/>
      <dgm:spPr/>
    </dgm:pt>
  </dgm:ptLst>
  <dgm:cxnLst>
    <dgm:cxn modelId="{4282A101-692E-4342-8D39-57FC5FA2360B}" srcId="{0E48819D-E6E4-AF4B-B4DE-0B536FC56A41}" destId="{741D0BD5-7B28-7347-94D1-D4F70A2F1D50}" srcOrd="5" destOrd="0" parTransId="{1882A613-C64F-344B-9B2A-C22AFBCBF700}" sibTransId="{0E66FE7B-DF8B-7A4A-8F54-80346803D47F}"/>
    <dgm:cxn modelId="{F46AF705-97A7-A343-8AF9-299DD25397E0}" type="presOf" srcId="{BE63BCE7-29DA-7B40-8550-47253E9AA78F}" destId="{839F0D39-27E8-B04F-A5EE-A71B466893D2}" srcOrd="0" destOrd="0" presId="urn:microsoft.com/office/officeart/2008/layout/VerticalCurvedList"/>
    <dgm:cxn modelId="{44051F1A-6425-A042-82AE-CB34D4E17094}" type="presOf" srcId="{30D97855-28E5-3949-AADC-84485C42EFD9}" destId="{5697733C-BA71-FC41-A1DF-3E138E82EF26}" srcOrd="0" destOrd="0" presId="urn:microsoft.com/office/officeart/2008/layout/VerticalCurvedList"/>
    <dgm:cxn modelId="{BCFC7D1B-6695-AB48-A8C5-CE78B58EAB44}" type="presOf" srcId="{741D0BD5-7B28-7347-94D1-D4F70A2F1D50}" destId="{D617A424-4A9D-224D-B23D-FF300B56026F}" srcOrd="0" destOrd="0" presId="urn:microsoft.com/office/officeart/2008/layout/VerticalCurvedList"/>
    <dgm:cxn modelId="{99C0EA22-73C6-D143-AFB0-593B62C4EE50}" type="presOf" srcId="{14EC9DF6-1F99-864B-AE02-DA8995FE14A1}" destId="{E5EB1C83-B870-B543-9356-2E23875B5B4A}" srcOrd="0" destOrd="0" presId="urn:microsoft.com/office/officeart/2008/layout/VerticalCurvedList"/>
    <dgm:cxn modelId="{B094435C-68A9-4E4F-A71D-FA57931DFB68}" type="presOf" srcId="{0E48819D-E6E4-AF4B-B4DE-0B536FC56A41}" destId="{EE636ACA-8E53-1C4C-8F29-A9F529B2CCE7}" srcOrd="0" destOrd="0" presId="urn:microsoft.com/office/officeart/2008/layout/VerticalCurvedList"/>
    <dgm:cxn modelId="{BBB7A173-443B-2142-BEA5-1932BC43864B}" srcId="{0E48819D-E6E4-AF4B-B4DE-0B536FC56A41}" destId="{BAD13065-8717-484A-BC32-289F7E133E25}" srcOrd="7" destOrd="0" parTransId="{3E40D210-3BAA-8044-BF43-B589E860B192}" sibTransId="{ED26F5BA-3EE6-1144-B4C8-2F0FD3227E22}"/>
    <dgm:cxn modelId="{03FC4997-359E-D542-8F33-3F8E3B920685}" srcId="{0E48819D-E6E4-AF4B-B4DE-0B536FC56A41}" destId="{CA3014EE-B3AA-C341-856C-D04F26C99120}" srcOrd="1" destOrd="0" parTransId="{9F0F5120-32B3-D642-A677-15CF3298CD1D}" sibTransId="{AF510FC9-91E0-4F48-A2E8-C2B0808A81E3}"/>
    <dgm:cxn modelId="{34246B99-EC3F-3B49-968C-934C6C573D9F}" srcId="{0E48819D-E6E4-AF4B-B4DE-0B536FC56A41}" destId="{BE63BCE7-29DA-7B40-8550-47253E9AA78F}" srcOrd="3" destOrd="0" parTransId="{B6C1DB83-1B0D-5D41-87B2-5443C459700E}" sibTransId="{EFD9F231-3BE7-6F4E-B0D6-A64C9E105E4E}"/>
    <dgm:cxn modelId="{DB99B19F-2AEF-A648-9F46-A74C18C7B67A}" type="presOf" srcId="{922EC755-D8BD-FC49-B178-5AF5234653CE}" destId="{1060A58C-D4DA-7E40-A374-31F1ED95F513}" srcOrd="0" destOrd="0" presId="urn:microsoft.com/office/officeart/2008/layout/VerticalCurvedList"/>
    <dgm:cxn modelId="{792541B2-F4AD-5547-A5C6-1BECD861BD2D}" type="presOf" srcId="{49C4C078-D197-A04E-ABE7-CCA5D0C00010}" destId="{42A325C8-B28A-2D46-85EC-CD81C429B265}" srcOrd="0" destOrd="0" presId="urn:microsoft.com/office/officeart/2008/layout/VerticalCurvedList"/>
    <dgm:cxn modelId="{35410EB4-B779-4F43-8317-E76376398297}" type="presOf" srcId="{A4446D64-FA8E-2843-8EB9-CE67DB1DF06B}" destId="{B5E377F2-B9A1-AB46-AFAF-07EFA431E3A6}" srcOrd="0" destOrd="0" presId="urn:microsoft.com/office/officeart/2008/layout/VerticalCurvedList"/>
    <dgm:cxn modelId="{AC30FDC1-CDD9-5D44-95D2-98A7EE1943E8}" type="presOf" srcId="{CA3014EE-B3AA-C341-856C-D04F26C99120}" destId="{55297F0E-774E-014D-AA10-9AE484C70671}" srcOrd="0" destOrd="0" presId="urn:microsoft.com/office/officeart/2008/layout/VerticalCurvedList"/>
    <dgm:cxn modelId="{4849ADC5-DDB3-574D-8061-F5FFF4C1442A}" srcId="{0E48819D-E6E4-AF4B-B4DE-0B536FC56A41}" destId="{49C4C078-D197-A04E-ABE7-CCA5D0C00010}" srcOrd="6" destOrd="0" parTransId="{5E53E13C-2039-FE4D-962F-415A4128EB8B}" sibTransId="{923B718B-A183-5C4D-9AA1-966C23198199}"/>
    <dgm:cxn modelId="{1C3458E5-FE86-274D-8C6F-D847F501FF4D}" srcId="{0E48819D-E6E4-AF4B-B4DE-0B536FC56A41}" destId="{14EC9DF6-1F99-864B-AE02-DA8995FE14A1}" srcOrd="2" destOrd="0" parTransId="{D24029C5-3392-B745-A336-B2498D4DC24D}" sibTransId="{8E327CBC-B4EF-364D-80B0-520289683340}"/>
    <dgm:cxn modelId="{904466EC-BE05-0F42-AE6D-9D48B0A9CE71}" srcId="{0E48819D-E6E4-AF4B-B4DE-0B536FC56A41}" destId="{30D97855-28E5-3949-AADC-84485C42EFD9}" srcOrd="0" destOrd="0" parTransId="{0446F541-3C35-A347-936C-E85D42DD3512}" sibTransId="{A4446D64-FA8E-2843-8EB9-CE67DB1DF06B}"/>
    <dgm:cxn modelId="{EA511EF9-3EBD-0B4D-824F-ADC9B503EF74}" srcId="{0E48819D-E6E4-AF4B-B4DE-0B536FC56A41}" destId="{922EC755-D8BD-FC49-B178-5AF5234653CE}" srcOrd="4" destOrd="0" parTransId="{AD0A7F29-4820-984C-A3BF-0DD2CEC5AB80}" sibTransId="{47EC3C74-B471-A74C-AC0D-0A242D91A4D8}"/>
    <dgm:cxn modelId="{4EE61281-CEA7-404C-A1B0-9B90FFB0DDC7}" type="presParOf" srcId="{EE636ACA-8E53-1C4C-8F29-A9F529B2CCE7}" destId="{334EE0BF-FC39-1B47-BB9B-FB03547A158B}" srcOrd="0" destOrd="0" presId="urn:microsoft.com/office/officeart/2008/layout/VerticalCurvedList"/>
    <dgm:cxn modelId="{B6E7A633-F0AB-3E47-A619-577BA8DAFB5C}" type="presParOf" srcId="{334EE0BF-FC39-1B47-BB9B-FB03547A158B}" destId="{EE2BA774-F436-7549-8868-2A5EA8A77CD7}" srcOrd="0" destOrd="0" presId="urn:microsoft.com/office/officeart/2008/layout/VerticalCurvedList"/>
    <dgm:cxn modelId="{CA5BAD93-49A2-3F45-A9CE-1EFD352D9B89}" type="presParOf" srcId="{EE2BA774-F436-7549-8868-2A5EA8A77CD7}" destId="{F571632E-5CFF-FD4E-8BAD-7EAA7754A063}" srcOrd="0" destOrd="0" presId="urn:microsoft.com/office/officeart/2008/layout/VerticalCurvedList"/>
    <dgm:cxn modelId="{5EDED6A1-E9AC-8E4C-AC81-38C48B289F22}" type="presParOf" srcId="{EE2BA774-F436-7549-8868-2A5EA8A77CD7}" destId="{B5E377F2-B9A1-AB46-AFAF-07EFA431E3A6}" srcOrd="1" destOrd="0" presId="urn:microsoft.com/office/officeart/2008/layout/VerticalCurvedList"/>
    <dgm:cxn modelId="{FDB00592-D581-C14A-B471-7CBFFBD26D1C}" type="presParOf" srcId="{EE2BA774-F436-7549-8868-2A5EA8A77CD7}" destId="{CFF4D122-D354-2545-9522-1207D222C1E1}" srcOrd="2" destOrd="0" presId="urn:microsoft.com/office/officeart/2008/layout/VerticalCurvedList"/>
    <dgm:cxn modelId="{61AA9EE9-7EC6-B543-B219-0C1C23A98A09}" type="presParOf" srcId="{EE2BA774-F436-7549-8868-2A5EA8A77CD7}" destId="{3359CB27-B216-724D-8AA3-1EB609818481}" srcOrd="3" destOrd="0" presId="urn:microsoft.com/office/officeart/2008/layout/VerticalCurvedList"/>
    <dgm:cxn modelId="{566F660B-1643-F746-9B0D-03FEC4401538}" type="presParOf" srcId="{334EE0BF-FC39-1B47-BB9B-FB03547A158B}" destId="{5697733C-BA71-FC41-A1DF-3E138E82EF26}" srcOrd="1" destOrd="0" presId="urn:microsoft.com/office/officeart/2008/layout/VerticalCurvedList"/>
    <dgm:cxn modelId="{67A12876-FA10-004A-8D92-6073894C5319}" type="presParOf" srcId="{334EE0BF-FC39-1B47-BB9B-FB03547A158B}" destId="{B316040E-76A2-D448-BCCF-B432DCA6511D}" srcOrd="2" destOrd="0" presId="urn:microsoft.com/office/officeart/2008/layout/VerticalCurvedList"/>
    <dgm:cxn modelId="{57666047-73B9-814C-8BCF-BD4631302902}" type="presParOf" srcId="{B316040E-76A2-D448-BCCF-B432DCA6511D}" destId="{81B4821F-C60C-814B-B11E-EFEEFDE3466F}" srcOrd="0" destOrd="0" presId="urn:microsoft.com/office/officeart/2008/layout/VerticalCurvedList"/>
    <dgm:cxn modelId="{BAEDC280-B5F7-6746-8987-4E28CEFB13FF}" type="presParOf" srcId="{334EE0BF-FC39-1B47-BB9B-FB03547A158B}" destId="{55297F0E-774E-014D-AA10-9AE484C70671}" srcOrd="3" destOrd="0" presId="urn:microsoft.com/office/officeart/2008/layout/VerticalCurvedList"/>
    <dgm:cxn modelId="{7CB1A75F-D905-9A4E-B2EA-B8070CD4044B}" type="presParOf" srcId="{334EE0BF-FC39-1B47-BB9B-FB03547A158B}" destId="{1E65E2CC-D9EB-AC4B-BF51-026D96061248}" srcOrd="4" destOrd="0" presId="urn:microsoft.com/office/officeart/2008/layout/VerticalCurvedList"/>
    <dgm:cxn modelId="{7402AFEE-60EE-6840-9A58-9E15DC0C478D}" type="presParOf" srcId="{1E65E2CC-D9EB-AC4B-BF51-026D96061248}" destId="{4541B1A5-32D1-CF41-8A08-F8E11432293A}" srcOrd="0" destOrd="0" presId="urn:microsoft.com/office/officeart/2008/layout/VerticalCurvedList"/>
    <dgm:cxn modelId="{13436310-DCB7-3043-883B-67284C9DFA4D}" type="presParOf" srcId="{334EE0BF-FC39-1B47-BB9B-FB03547A158B}" destId="{E5EB1C83-B870-B543-9356-2E23875B5B4A}" srcOrd="5" destOrd="0" presId="urn:microsoft.com/office/officeart/2008/layout/VerticalCurvedList"/>
    <dgm:cxn modelId="{40CE6C45-DA7F-F440-9BED-C4532B1E7C09}" type="presParOf" srcId="{334EE0BF-FC39-1B47-BB9B-FB03547A158B}" destId="{75D968B0-39CB-C447-859F-E141479DA09D}" srcOrd="6" destOrd="0" presId="urn:microsoft.com/office/officeart/2008/layout/VerticalCurvedList"/>
    <dgm:cxn modelId="{E5D713BF-ACD6-0D48-92F0-342E4E5C1B82}" type="presParOf" srcId="{75D968B0-39CB-C447-859F-E141479DA09D}" destId="{56D3ABA0-E7AB-064C-B28D-752156381B43}" srcOrd="0" destOrd="0" presId="urn:microsoft.com/office/officeart/2008/layout/VerticalCurvedList"/>
    <dgm:cxn modelId="{025C9AF6-11AB-F948-AB05-9E1A08748919}" type="presParOf" srcId="{334EE0BF-FC39-1B47-BB9B-FB03547A158B}" destId="{839F0D39-27E8-B04F-A5EE-A71B466893D2}" srcOrd="7" destOrd="0" presId="urn:microsoft.com/office/officeart/2008/layout/VerticalCurvedList"/>
    <dgm:cxn modelId="{960DB6DB-41C1-8943-9BFE-35DA3B443020}" type="presParOf" srcId="{334EE0BF-FC39-1B47-BB9B-FB03547A158B}" destId="{0934BC66-14E6-4044-B2AB-3CB824FACFC4}" srcOrd="8" destOrd="0" presId="urn:microsoft.com/office/officeart/2008/layout/VerticalCurvedList"/>
    <dgm:cxn modelId="{9A754DB6-9D8C-4948-8290-9EEF73EE8E17}" type="presParOf" srcId="{0934BC66-14E6-4044-B2AB-3CB824FACFC4}" destId="{23757CF9-90B7-2143-B21E-64C4076275DF}" srcOrd="0" destOrd="0" presId="urn:microsoft.com/office/officeart/2008/layout/VerticalCurvedList"/>
    <dgm:cxn modelId="{09BDB4C8-EC8D-2944-A2B0-5BFC46A7755F}" type="presParOf" srcId="{334EE0BF-FC39-1B47-BB9B-FB03547A158B}" destId="{1060A58C-D4DA-7E40-A374-31F1ED95F513}" srcOrd="9" destOrd="0" presId="urn:microsoft.com/office/officeart/2008/layout/VerticalCurvedList"/>
    <dgm:cxn modelId="{483D6800-6DD7-5C42-968E-FD65815B32E8}" type="presParOf" srcId="{334EE0BF-FC39-1B47-BB9B-FB03547A158B}" destId="{4A1C23E8-3A52-AE43-9A8B-81F63F840040}" srcOrd="10" destOrd="0" presId="urn:microsoft.com/office/officeart/2008/layout/VerticalCurvedList"/>
    <dgm:cxn modelId="{59AD3D65-2D51-B54A-99DE-1BE1D19EDCD3}" type="presParOf" srcId="{4A1C23E8-3A52-AE43-9A8B-81F63F840040}" destId="{F1B66031-A9D9-144C-9DD5-DB96CEC2BE33}" srcOrd="0" destOrd="0" presId="urn:microsoft.com/office/officeart/2008/layout/VerticalCurvedList"/>
    <dgm:cxn modelId="{60ACB608-1D0B-F242-AE02-CAAB5BA412F0}" type="presParOf" srcId="{334EE0BF-FC39-1B47-BB9B-FB03547A158B}" destId="{D617A424-4A9D-224D-B23D-FF300B56026F}" srcOrd="11" destOrd="0" presId="urn:microsoft.com/office/officeart/2008/layout/VerticalCurvedList"/>
    <dgm:cxn modelId="{FCBE8E75-F729-D741-8FA3-A12E2F23785E}" type="presParOf" srcId="{334EE0BF-FC39-1B47-BB9B-FB03547A158B}" destId="{7DAAE623-67FC-F745-96F2-2A40CD7AF730}" srcOrd="12" destOrd="0" presId="urn:microsoft.com/office/officeart/2008/layout/VerticalCurvedList"/>
    <dgm:cxn modelId="{6216278E-B331-AB4C-8BC6-F7940D23FD4F}" type="presParOf" srcId="{7DAAE623-67FC-F745-96F2-2A40CD7AF730}" destId="{E03631BC-EDBF-5B4E-92EF-5F44366C3257}" srcOrd="0" destOrd="0" presId="urn:microsoft.com/office/officeart/2008/layout/VerticalCurvedList"/>
    <dgm:cxn modelId="{352D8D3C-19BE-004B-88DE-621CAC5E9530}" type="presParOf" srcId="{334EE0BF-FC39-1B47-BB9B-FB03547A158B}" destId="{42A325C8-B28A-2D46-85EC-CD81C429B265}" srcOrd="13" destOrd="0" presId="urn:microsoft.com/office/officeart/2008/layout/VerticalCurvedList"/>
    <dgm:cxn modelId="{00B9B9E4-E24B-4042-A4A7-295A5F6EFB58}" type="presParOf" srcId="{334EE0BF-FC39-1B47-BB9B-FB03547A158B}" destId="{0ECC72EC-2DBE-ED4C-A400-543707F46EE9}" srcOrd="14" destOrd="0" presId="urn:microsoft.com/office/officeart/2008/layout/VerticalCurvedList"/>
    <dgm:cxn modelId="{439CB5AD-A315-694E-B96D-2FB03723509D}" type="presParOf" srcId="{0ECC72EC-2DBE-ED4C-A400-543707F46EE9}" destId="{5D026400-CBF6-8643-863A-A65F2FC44C9A}"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377F2-B9A1-AB46-AFAF-07EFA431E3A6}">
      <dsp:nvSpPr>
        <dsp:cNvPr id="0" name=""/>
        <dsp:cNvSpPr/>
      </dsp:nvSpPr>
      <dsp:spPr>
        <a:xfrm>
          <a:off x="-4917790" y="-753830"/>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DA54BB-83CC-6B4A-B4BC-242A4BC9A6F5}">
      <dsp:nvSpPr>
        <dsp:cNvPr id="0" name=""/>
        <dsp:cNvSpPr/>
      </dsp:nvSpPr>
      <dsp:spPr>
        <a:xfrm>
          <a:off x="305246" y="197811"/>
          <a:ext cx="4894463" cy="3954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Adverse Drug Events</a:t>
          </a:r>
        </a:p>
      </dsp:txBody>
      <dsp:txXfrm>
        <a:off x="305246" y="197811"/>
        <a:ext cx="4894463" cy="395449"/>
      </dsp:txXfrm>
    </dsp:sp>
    <dsp:sp modelId="{39C1CD10-9979-ED4C-9AD3-A89EBF8EA898}">
      <dsp:nvSpPr>
        <dsp:cNvPr id="0" name=""/>
        <dsp:cNvSpPr/>
      </dsp:nvSpPr>
      <dsp:spPr>
        <a:xfrm>
          <a:off x="58090" y="148380"/>
          <a:ext cx="494311" cy="494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3612F5-8106-7F4F-9B83-726AD4C4B4CA}">
      <dsp:nvSpPr>
        <dsp:cNvPr id="0" name=""/>
        <dsp:cNvSpPr/>
      </dsp:nvSpPr>
      <dsp:spPr>
        <a:xfrm>
          <a:off x="663361" y="791334"/>
          <a:ext cx="4536348" cy="3954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Catheter Associated UTIs</a:t>
          </a:r>
        </a:p>
      </dsp:txBody>
      <dsp:txXfrm>
        <a:off x="663361" y="791334"/>
        <a:ext cx="4536348" cy="395449"/>
      </dsp:txXfrm>
    </dsp:sp>
    <dsp:sp modelId="{36F212DF-A249-DD4A-B043-9A4CBC09B2EC}">
      <dsp:nvSpPr>
        <dsp:cNvPr id="0" name=""/>
        <dsp:cNvSpPr/>
      </dsp:nvSpPr>
      <dsp:spPr>
        <a:xfrm>
          <a:off x="416205" y="741903"/>
          <a:ext cx="494311" cy="494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43A10C-E641-4944-9A29-43BDC08EEB77}">
      <dsp:nvSpPr>
        <dsp:cNvPr id="0" name=""/>
        <dsp:cNvSpPr/>
      </dsp:nvSpPr>
      <dsp:spPr>
        <a:xfrm>
          <a:off x="859606" y="1384421"/>
          <a:ext cx="4340102" cy="3954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Central Line Blood Stream  Infections</a:t>
          </a:r>
        </a:p>
      </dsp:txBody>
      <dsp:txXfrm>
        <a:off x="859606" y="1384421"/>
        <a:ext cx="4340102" cy="395449"/>
      </dsp:txXfrm>
    </dsp:sp>
    <dsp:sp modelId="{A9CD1794-F6D0-6D4A-AEFF-B61015C4730C}">
      <dsp:nvSpPr>
        <dsp:cNvPr id="0" name=""/>
        <dsp:cNvSpPr/>
      </dsp:nvSpPr>
      <dsp:spPr>
        <a:xfrm>
          <a:off x="612450" y="1334990"/>
          <a:ext cx="494311" cy="494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8834B4-F59F-2842-ADE7-F744EF2F036F}">
      <dsp:nvSpPr>
        <dsp:cNvPr id="0" name=""/>
        <dsp:cNvSpPr/>
      </dsp:nvSpPr>
      <dsp:spPr>
        <a:xfrm>
          <a:off x="922266" y="1977944"/>
          <a:ext cx="4277443" cy="3954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Nephrotoxic Acute Kidney Injury</a:t>
          </a:r>
        </a:p>
      </dsp:txBody>
      <dsp:txXfrm>
        <a:off x="922266" y="1977944"/>
        <a:ext cx="4277443" cy="395449"/>
      </dsp:txXfrm>
    </dsp:sp>
    <dsp:sp modelId="{BD7009DB-BAAE-6C4A-AF23-7C2A2BF94A80}">
      <dsp:nvSpPr>
        <dsp:cNvPr id="0" name=""/>
        <dsp:cNvSpPr/>
      </dsp:nvSpPr>
      <dsp:spPr>
        <a:xfrm>
          <a:off x="675110" y="1928513"/>
          <a:ext cx="494311" cy="494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5C750A-7A2A-7440-AEBD-9203F2969CCB}">
      <dsp:nvSpPr>
        <dsp:cNvPr id="0" name=""/>
        <dsp:cNvSpPr/>
      </dsp:nvSpPr>
      <dsp:spPr>
        <a:xfrm>
          <a:off x="859606" y="2571466"/>
          <a:ext cx="4340102" cy="3954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Peripheral IV Infiltrates</a:t>
          </a:r>
        </a:p>
      </dsp:txBody>
      <dsp:txXfrm>
        <a:off x="859606" y="2571466"/>
        <a:ext cx="4340102" cy="395449"/>
      </dsp:txXfrm>
    </dsp:sp>
    <dsp:sp modelId="{080F22A5-BCD5-B94D-A2CC-852157D0801D}">
      <dsp:nvSpPr>
        <dsp:cNvPr id="0" name=""/>
        <dsp:cNvSpPr/>
      </dsp:nvSpPr>
      <dsp:spPr>
        <a:xfrm>
          <a:off x="612450" y="2522035"/>
          <a:ext cx="494311" cy="494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8B9924-3A97-1D44-945A-301B83C2A751}">
      <dsp:nvSpPr>
        <dsp:cNvPr id="0" name=""/>
        <dsp:cNvSpPr/>
      </dsp:nvSpPr>
      <dsp:spPr>
        <a:xfrm>
          <a:off x="663361" y="3164554"/>
          <a:ext cx="4536348" cy="3954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Pressure Injuries</a:t>
          </a:r>
        </a:p>
      </dsp:txBody>
      <dsp:txXfrm>
        <a:off x="663361" y="3164554"/>
        <a:ext cx="4536348" cy="395449"/>
      </dsp:txXfrm>
    </dsp:sp>
    <dsp:sp modelId="{63462195-01D6-0D40-871F-CECEE389B9B6}">
      <dsp:nvSpPr>
        <dsp:cNvPr id="0" name=""/>
        <dsp:cNvSpPr/>
      </dsp:nvSpPr>
      <dsp:spPr>
        <a:xfrm>
          <a:off x="416205" y="3115122"/>
          <a:ext cx="494311" cy="494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C27D82-011E-C34A-BD22-97A1C2671ED8}">
      <dsp:nvSpPr>
        <dsp:cNvPr id="0" name=""/>
        <dsp:cNvSpPr/>
      </dsp:nvSpPr>
      <dsp:spPr>
        <a:xfrm>
          <a:off x="305246" y="3758076"/>
          <a:ext cx="4894463" cy="3954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Falls with Injury</a:t>
          </a:r>
        </a:p>
      </dsp:txBody>
      <dsp:txXfrm>
        <a:off x="305246" y="3758076"/>
        <a:ext cx="4894463" cy="395449"/>
      </dsp:txXfrm>
    </dsp:sp>
    <dsp:sp modelId="{5C7A6C82-AFAE-B244-B19A-45BA072625CA}">
      <dsp:nvSpPr>
        <dsp:cNvPr id="0" name=""/>
        <dsp:cNvSpPr/>
      </dsp:nvSpPr>
      <dsp:spPr>
        <a:xfrm>
          <a:off x="58090" y="3708645"/>
          <a:ext cx="494311" cy="494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377F2-B9A1-AB46-AFAF-07EFA431E3A6}">
      <dsp:nvSpPr>
        <dsp:cNvPr id="0" name=""/>
        <dsp:cNvSpPr/>
      </dsp:nvSpPr>
      <dsp:spPr>
        <a:xfrm>
          <a:off x="-4917790" y="-753830"/>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97733C-BA71-FC41-A1DF-3E138E82EF26}">
      <dsp:nvSpPr>
        <dsp:cNvPr id="0" name=""/>
        <dsp:cNvSpPr/>
      </dsp:nvSpPr>
      <dsp:spPr>
        <a:xfrm>
          <a:off x="305246" y="197811"/>
          <a:ext cx="4603951" cy="3954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Surgical Site Infections</a:t>
          </a:r>
        </a:p>
      </dsp:txBody>
      <dsp:txXfrm>
        <a:off x="305246" y="197811"/>
        <a:ext cx="4603951" cy="395449"/>
      </dsp:txXfrm>
    </dsp:sp>
    <dsp:sp modelId="{81B4821F-C60C-814B-B11E-EFEEFDE3466F}">
      <dsp:nvSpPr>
        <dsp:cNvPr id="0" name=""/>
        <dsp:cNvSpPr/>
      </dsp:nvSpPr>
      <dsp:spPr>
        <a:xfrm>
          <a:off x="58090" y="148380"/>
          <a:ext cx="494311" cy="494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297F0E-774E-014D-AA10-9AE484C70671}">
      <dsp:nvSpPr>
        <dsp:cNvPr id="0" name=""/>
        <dsp:cNvSpPr/>
      </dsp:nvSpPr>
      <dsp:spPr>
        <a:xfrm>
          <a:off x="663361" y="791334"/>
          <a:ext cx="4245836" cy="3954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SSI (Colo-rectal)</a:t>
          </a:r>
          <a:endParaRPr lang="en-US" sz="2000" kern="1200" dirty="0"/>
        </a:p>
      </dsp:txBody>
      <dsp:txXfrm>
        <a:off x="663361" y="791334"/>
        <a:ext cx="4245836" cy="395449"/>
      </dsp:txXfrm>
    </dsp:sp>
    <dsp:sp modelId="{4541B1A5-32D1-CF41-8A08-F8E11432293A}">
      <dsp:nvSpPr>
        <dsp:cNvPr id="0" name=""/>
        <dsp:cNvSpPr/>
      </dsp:nvSpPr>
      <dsp:spPr>
        <a:xfrm>
          <a:off x="416205" y="741903"/>
          <a:ext cx="494311" cy="494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EB1C83-B870-B543-9356-2E23875B5B4A}">
      <dsp:nvSpPr>
        <dsp:cNvPr id="0" name=""/>
        <dsp:cNvSpPr/>
      </dsp:nvSpPr>
      <dsp:spPr>
        <a:xfrm>
          <a:off x="859606" y="1384421"/>
          <a:ext cx="4049590" cy="3954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Unplanned </a:t>
          </a:r>
          <a:r>
            <a:rPr lang="en-US" sz="2000" kern="1200" dirty="0" err="1"/>
            <a:t>Extubation</a:t>
          </a:r>
          <a:endParaRPr lang="en-US" sz="2000" kern="1200" dirty="0"/>
        </a:p>
      </dsp:txBody>
      <dsp:txXfrm>
        <a:off x="859606" y="1384421"/>
        <a:ext cx="4049590" cy="395449"/>
      </dsp:txXfrm>
    </dsp:sp>
    <dsp:sp modelId="{56D3ABA0-E7AB-064C-B28D-752156381B43}">
      <dsp:nvSpPr>
        <dsp:cNvPr id="0" name=""/>
        <dsp:cNvSpPr/>
      </dsp:nvSpPr>
      <dsp:spPr>
        <a:xfrm>
          <a:off x="612450" y="1334990"/>
          <a:ext cx="494311" cy="494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9F0D39-27E8-B04F-A5EE-A71B466893D2}">
      <dsp:nvSpPr>
        <dsp:cNvPr id="0" name=""/>
        <dsp:cNvSpPr/>
      </dsp:nvSpPr>
      <dsp:spPr>
        <a:xfrm>
          <a:off x="922266" y="1977944"/>
          <a:ext cx="3986931" cy="3954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Venous Thromboembolism</a:t>
          </a:r>
        </a:p>
      </dsp:txBody>
      <dsp:txXfrm>
        <a:off x="922266" y="1977944"/>
        <a:ext cx="3986931" cy="395449"/>
      </dsp:txXfrm>
    </dsp:sp>
    <dsp:sp modelId="{23757CF9-90B7-2143-B21E-64C4076275DF}">
      <dsp:nvSpPr>
        <dsp:cNvPr id="0" name=""/>
        <dsp:cNvSpPr/>
      </dsp:nvSpPr>
      <dsp:spPr>
        <a:xfrm>
          <a:off x="675110" y="1928513"/>
          <a:ext cx="494311" cy="494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60A58C-D4DA-7E40-A374-31F1ED95F513}">
      <dsp:nvSpPr>
        <dsp:cNvPr id="0" name=""/>
        <dsp:cNvSpPr/>
      </dsp:nvSpPr>
      <dsp:spPr>
        <a:xfrm>
          <a:off x="859606" y="2571466"/>
          <a:ext cx="4049590" cy="3954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Ventilatory Associated Events</a:t>
          </a:r>
        </a:p>
      </dsp:txBody>
      <dsp:txXfrm>
        <a:off x="859606" y="2571466"/>
        <a:ext cx="4049590" cy="395449"/>
      </dsp:txXfrm>
    </dsp:sp>
    <dsp:sp modelId="{F1B66031-A9D9-144C-9DD5-DB96CEC2BE33}">
      <dsp:nvSpPr>
        <dsp:cNvPr id="0" name=""/>
        <dsp:cNvSpPr/>
      </dsp:nvSpPr>
      <dsp:spPr>
        <a:xfrm>
          <a:off x="612450" y="2522035"/>
          <a:ext cx="494311" cy="494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17A424-4A9D-224D-B23D-FF300B56026F}">
      <dsp:nvSpPr>
        <dsp:cNvPr id="0" name=""/>
        <dsp:cNvSpPr/>
      </dsp:nvSpPr>
      <dsp:spPr>
        <a:xfrm>
          <a:off x="663361" y="3164554"/>
          <a:ext cx="4245836" cy="3954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Antibiotic Stewardship</a:t>
          </a:r>
        </a:p>
      </dsp:txBody>
      <dsp:txXfrm>
        <a:off x="663361" y="3164554"/>
        <a:ext cx="4245836" cy="395449"/>
      </dsp:txXfrm>
    </dsp:sp>
    <dsp:sp modelId="{E03631BC-EDBF-5B4E-92EF-5F44366C3257}">
      <dsp:nvSpPr>
        <dsp:cNvPr id="0" name=""/>
        <dsp:cNvSpPr/>
      </dsp:nvSpPr>
      <dsp:spPr>
        <a:xfrm>
          <a:off x="416205" y="3115122"/>
          <a:ext cx="494311" cy="494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A325C8-B28A-2D46-85EC-CD81C429B265}">
      <dsp:nvSpPr>
        <dsp:cNvPr id="0" name=""/>
        <dsp:cNvSpPr/>
      </dsp:nvSpPr>
      <dsp:spPr>
        <a:xfrm>
          <a:off x="305246" y="3758076"/>
          <a:ext cx="4603951" cy="3954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Employee / Staff Safety</a:t>
          </a:r>
        </a:p>
      </dsp:txBody>
      <dsp:txXfrm>
        <a:off x="305246" y="3758076"/>
        <a:ext cx="4603951" cy="395449"/>
      </dsp:txXfrm>
    </dsp:sp>
    <dsp:sp modelId="{5D026400-CBF6-8643-863A-A65F2FC44C9A}">
      <dsp:nvSpPr>
        <dsp:cNvPr id="0" name=""/>
        <dsp:cNvSpPr/>
      </dsp:nvSpPr>
      <dsp:spPr>
        <a:xfrm>
          <a:off x="58090" y="3708645"/>
          <a:ext cx="494311" cy="494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F554D9-C714-1C4D-8394-526C22981F1F}" type="datetimeFigureOut">
              <a:rPr lang="en-US" smtClean="0"/>
              <a:t>9/6/22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522807-27B8-4F49-BAA6-7DFEFC05B005}" type="slidenum">
              <a:rPr lang="en-US" smtClean="0"/>
              <a:t>‹#›</a:t>
            </a:fld>
            <a:endParaRPr lang="en-US"/>
          </a:p>
        </p:txBody>
      </p:sp>
    </p:spTree>
    <p:extLst>
      <p:ext uri="{BB962C8B-B14F-4D97-AF65-F5344CB8AC3E}">
        <p14:creationId xmlns:p14="http://schemas.microsoft.com/office/powerpoint/2010/main" val="3110219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1E0907-5BE7-44A8-9C89-894BAB72FDD5}" type="slidenum">
              <a:rPr lang="en-US" smtClean="0"/>
              <a:t>5</a:t>
            </a:fld>
            <a:endParaRPr lang="en-US"/>
          </a:p>
        </p:txBody>
      </p:sp>
    </p:spTree>
    <p:extLst>
      <p:ext uri="{BB962C8B-B14F-4D97-AF65-F5344CB8AC3E}">
        <p14:creationId xmlns:p14="http://schemas.microsoft.com/office/powerpoint/2010/main" val="1971741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 to recognize hospitals in attendance</a:t>
            </a:r>
          </a:p>
        </p:txBody>
      </p:sp>
      <p:sp>
        <p:nvSpPr>
          <p:cNvPr id="4" name="Slide Number Placeholder 3"/>
          <p:cNvSpPr>
            <a:spLocks noGrp="1"/>
          </p:cNvSpPr>
          <p:nvPr>
            <p:ph type="sldNum" sz="quarter" idx="5"/>
          </p:nvPr>
        </p:nvSpPr>
        <p:spPr/>
        <p:txBody>
          <a:bodyPr/>
          <a:lstStyle/>
          <a:p>
            <a:fld id="{5480EA0D-C052-42ED-8AAB-886147F0B314}" type="slidenum">
              <a:rPr lang="en-US" smtClean="0"/>
              <a:t>7</a:t>
            </a:fld>
            <a:endParaRPr lang="en-US"/>
          </a:p>
        </p:txBody>
      </p:sp>
    </p:spTree>
    <p:extLst>
      <p:ext uri="{BB962C8B-B14F-4D97-AF65-F5344CB8AC3E}">
        <p14:creationId xmlns:p14="http://schemas.microsoft.com/office/powerpoint/2010/main" val="3970281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min. for brief reminder of new goal, if teams have questions have them take note of them for the discussion section</a:t>
            </a:r>
          </a:p>
          <a:p>
            <a:endParaRPr lang="en-US"/>
          </a:p>
          <a:p>
            <a:r>
              <a:rPr lang="en-US"/>
              <a:t>Key point: yearly goal will be for at least 75% of the hospitals in the region to complete a specific milestone defined by SPS. Over the 3 years, achievement of the milestones will facilitate regional collaboration around 1-2 improvement ideas that will support progress in key network priority areas. The first step to make this happen is for each hospital to document their local experience with testing an improvement idea and submit an abstract summarizing their findings to SPS later this year. In years 2 and 3, the region will select 1-2 of the ideas that individual hospitals submitted and work together on that same improvement idea. In a few minutes, after we share more regional updates, we’ll discuss this more and answer any questions from attendees.</a:t>
            </a:r>
          </a:p>
          <a:p>
            <a:endParaRPr lang="en-US"/>
          </a:p>
          <a:p>
            <a:r>
              <a:rPr lang="en-US" i="1"/>
              <a:t>Embedded link takes you to regional goal summary doc with additional details – can we print off some copies for each region?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0EA0D-C052-42ED-8AAB-886147F0B3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835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 to recognize hospitals in attendance</a:t>
            </a:r>
          </a:p>
        </p:txBody>
      </p:sp>
      <p:sp>
        <p:nvSpPr>
          <p:cNvPr id="4" name="Slide Number Placeholder 3"/>
          <p:cNvSpPr>
            <a:spLocks noGrp="1"/>
          </p:cNvSpPr>
          <p:nvPr>
            <p:ph type="sldNum" sz="quarter" idx="5"/>
          </p:nvPr>
        </p:nvSpPr>
        <p:spPr/>
        <p:txBody>
          <a:bodyPr/>
          <a:lstStyle/>
          <a:p>
            <a:fld id="{5480EA0D-C052-42ED-8AAB-886147F0B314}" type="slidenum">
              <a:rPr lang="en-US" smtClean="0"/>
              <a:t>13</a:t>
            </a:fld>
            <a:endParaRPr lang="en-US"/>
          </a:p>
        </p:txBody>
      </p:sp>
    </p:spTree>
    <p:extLst>
      <p:ext uri="{BB962C8B-B14F-4D97-AF65-F5344CB8AC3E}">
        <p14:creationId xmlns:p14="http://schemas.microsoft.com/office/powerpoint/2010/main" val="1943702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4B351-5ABB-728E-A954-97DFCC4BAA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F1A4AB-B2D8-25C6-E835-160D1341C7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C88E21-0344-811E-E171-01A3E0B0A344}"/>
              </a:ext>
            </a:extLst>
          </p:cNvPr>
          <p:cNvSpPr>
            <a:spLocks noGrp="1"/>
          </p:cNvSpPr>
          <p:nvPr>
            <p:ph type="dt" sz="half" idx="10"/>
          </p:nvPr>
        </p:nvSpPr>
        <p:spPr/>
        <p:txBody>
          <a:bodyPr/>
          <a:lstStyle/>
          <a:p>
            <a:fld id="{74692B6F-30D2-6946-8A8B-6C16027DA012}" type="datetimeFigureOut">
              <a:rPr lang="en-US" smtClean="0"/>
              <a:t>9/6/22</a:t>
            </a:fld>
            <a:endParaRPr lang="en-US"/>
          </a:p>
        </p:txBody>
      </p:sp>
      <p:sp>
        <p:nvSpPr>
          <p:cNvPr id="5" name="Footer Placeholder 4">
            <a:extLst>
              <a:ext uri="{FF2B5EF4-FFF2-40B4-BE49-F238E27FC236}">
                <a16:creationId xmlns:a16="http://schemas.microsoft.com/office/drawing/2014/main" id="{08771888-58A7-8127-F013-D4CB5DE96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5968BE-6A75-D7D9-29E2-B8576380735B}"/>
              </a:ext>
            </a:extLst>
          </p:cNvPr>
          <p:cNvSpPr>
            <a:spLocks noGrp="1"/>
          </p:cNvSpPr>
          <p:nvPr>
            <p:ph type="sldNum" sz="quarter" idx="12"/>
          </p:nvPr>
        </p:nvSpPr>
        <p:spPr/>
        <p:txBody>
          <a:bodyPr/>
          <a:lstStyle/>
          <a:p>
            <a:fld id="{4FAD73E4-D2F2-8F4C-AAFD-BBF04A29EB27}" type="slidenum">
              <a:rPr lang="en-US" smtClean="0"/>
              <a:t>‹#›</a:t>
            </a:fld>
            <a:endParaRPr lang="en-US"/>
          </a:p>
        </p:txBody>
      </p:sp>
    </p:spTree>
    <p:extLst>
      <p:ext uri="{BB962C8B-B14F-4D97-AF65-F5344CB8AC3E}">
        <p14:creationId xmlns:p14="http://schemas.microsoft.com/office/powerpoint/2010/main" val="232999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0CDB-C196-6C90-A239-1461064727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F3D558-919B-3498-9600-4BA53C5C03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A472E8-2231-6E91-CD2D-F1B531DBDB3F}"/>
              </a:ext>
            </a:extLst>
          </p:cNvPr>
          <p:cNvSpPr>
            <a:spLocks noGrp="1"/>
          </p:cNvSpPr>
          <p:nvPr>
            <p:ph type="dt" sz="half" idx="10"/>
          </p:nvPr>
        </p:nvSpPr>
        <p:spPr/>
        <p:txBody>
          <a:bodyPr/>
          <a:lstStyle/>
          <a:p>
            <a:fld id="{74692B6F-30D2-6946-8A8B-6C16027DA012}" type="datetimeFigureOut">
              <a:rPr lang="en-US" smtClean="0"/>
              <a:t>9/6/22</a:t>
            </a:fld>
            <a:endParaRPr lang="en-US"/>
          </a:p>
        </p:txBody>
      </p:sp>
      <p:sp>
        <p:nvSpPr>
          <p:cNvPr id="5" name="Footer Placeholder 4">
            <a:extLst>
              <a:ext uri="{FF2B5EF4-FFF2-40B4-BE49-F238E27FC236}">
                <a16:creationId xmlns:a16="http://schemas.microsoft.com/office/drawing/2014/main" id="{6F620094-4605-5FB9-4E7E-351C94B9A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5AE34-CD22-A721-97FC-D9ED56D5C04A}"/>
              </a:ext>
            </a:extLst>
          </p:cNvPr>
          <p:cNvSpPr>
            <a:spLocks noGrp="1"/>
          </p:cNvSpPr>
          <p:nvPr>
            <p:ph type="sldNum" sz="quarter" idx="12"/>
          </p:nvPr>
        </p:nvSpPr>
        <p:spPr/>
        <p:txBody>
          <a:bodyPr/>
          <a:lstStyle/>
          <a:p>
            <a:fld id="{4FAD73E4-D2F2-8F4C-AAFD-BBF04A29EB27}" type="slidenum">
              <a:rPr lang="en-US" smtClean="0"/>
              <a:t>‹#›</a:t>
            </a:fld>
            <a:endParaRPr lang="en-US"/>
          </a:p>
        </p:txBody>
      </p:sp>
    </p:spTree>
    <p:extLst>
      <p:ext uri="{BB962C8B-B14F-4D97-AF65-F5344CB8AC3E}">
        <p14:creationId xmlns:p14="http://schemas.microsoft.com/office/powerpoint/2010/main" val="11462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90E59C-A95F-479B-7634-19A54BD1AF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E4601B-59DE-602A-78FD-844523B6FB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5B3-4E74-1670-5B2E-6A579914EF5B}"/>
              </a:ext>
            </a:extLst>
          </p:cNvPr>
          <p:cNvSpPr>
            <a:spLocks noGrp="1"/>
          </p:cNvSpPr>
          <p:nvPr>
            <p:ph type="dt" sz="half" idx="10"/>
          </p:nvPr>
        </p:nvSpPr>
        <p:spPr/>
        <p:txBody>
          <a:bodyPr/>
          <a:lstStyle/>
          <a:p>
            <a:fld id="{74692B6F-30D2-6946-8A8B-6C16027DA012}" type="datetimeFigureOut">
              <a:rPr lang="en-US" smtClean="0"/>
              <a:t>9/6/22</a:t>
            </a:fld>
            <a:endParaRPr lang="en-US"/>
          </a:p>
        </p:txBody>
      </p:sp>
      <p:sp>
        <p:nvSpPr>
          <p:cNvPr id="5" name="Footer Placeholder 4">
            <a:extLst>
              <a:ext uri="{FF2B5EF4-FFF2-40B4-BE49-F238E27FC236}">
                <a16:creationId xmlns:a16="http://schemas.microsoft.com/office/drawing/2014/main" id="{BD7DEF3A-06E5-80EB-7D5F-609500CC8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420EF-B8E6-780C-8122-79E29B5E8588}"/>
              </a:ext>
            </a:extLst>
          </p:cNvPr>
          <p:cNvSpPr>
            <a:spLocks noGrp="1"/>
          </p:cNvSpPr>
          <p:nvPr>
            <p:ph type="sldNum" sz="quarter" idx="12"/>
          </p:nvPr>
        </p:nvSpPr>
        <p:spPr/>
        <p:txBody>
          <a:bodyPr/>
          <a:lstStyle/>
          <a:p>
            <a:fld id="{4FAD73E4-D2F2-8F4C-AAFD-BBF04A29EB27}" type="slidenum">
              <a:rPr lang="en-US" smtClean="0"/>
              <a:t>‹#›</a:t>
            </a:fld>
            <a:endParaRPr lang="en-US"/>
          </a:p>
        </p:txBody>
      </p:sp>
    </p:spTree>
    <p:extLst>
      <p:ext uri="{BB962C8B-B14F-4D97-AF65-F5344CB8AC3E}">
        <p14:creationId xmlns:p14="http://schemas.microsoft.com/office/powerpoint/2010/main" val="3282825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857BD10-8E9E-854F-A7C3-635F413F2FC4}"/>
              </a:ext>
            </a:extLst>
          </p:cNvPr>
          <p:cNvPicPr>
            <a:picLocks noChangeAspect="1"/>
          </p:cNvPicPr>
          <p:nvPr userDrawn="1"/>
        </p:nvPicPr>
        <p:blipFill>
          <a:blip r:embed="rId2"/>
          <a:stretch>
            <a:fillRect/>
          </a:stretch>
        </p:blipFill>
        <p:spPr>
          <a:xfrm>
            <a:off x="6350" y="3572"/>
            <a:ext cx="12179300" cy="6850856"/>
          </a:xfrm>
          <a:prstGeom prst="rect">
            <a:avLst/>
          </a:prstGeom>
        </p:spPr>
      </p:pic>
    </p:spTree>
    <p:extLst>
      <p:ext uri="{BB962C8B-B14F-4D97-AF65-F5344CB8AC3E}">
        <p14:creationId xmlns:p14="http://schemas.microsoft.com/office/powerpoint/2010/main" val="206482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EC36FD-0199-6147-8F10-7D79E858EEE7}"/>
              </a:ext>
            </a:extLst>
          </p:cNvPr>
          <p:cNvPicPr>
            <a:picLocks noChangeAspect="1"/>
          </p:cNvPicPr>
          <p:nvPr userDrawn="1"/>
        </p:nvPicPr>
        <p:blipFill>
          <a:blip r:embed="rId2"/>
          <a:stretch>
            <a:fillRect/>
          </a:stretch>
        </p:blipFill>
        <p:spPr>
          <a:xfrm>
            <a:off x="0" y="3572"/>
            <a:ext cx="12179300" cy="6850856"/>
          </a:xfrm>
          <a:prstGeom prst="rect">
            <a:avLst/>
          </a:prstGeom>
        </p:spPr>
      </p:pic>
      <p:pic>
        <p:nvPicPr>
          <p:cNvPr id="4" name="Picture 3">
            <a:extLst>
              <a:ext uri="{FF2B5EF4-FFF2-40B4-BE49-F238E27FC236}">
                <a16:creationId xmlns:a16="http://schemas.microsoft.com/office/drawing/2014/main" id="{A86EE820-1B4C-BA44-B4CD-F11A261ACE3B}"/>
              </a:ext>
            </a:extLst>
          </p:cNvPr>
          <p:cNvPicPr>
            <a:picLocks noChangeAspect="1"/>
          </p:cNvPicPr>
          <p:nvPr userDrawn="1"/>
        </p:nvPicPr>
        <p:blipFill>
          <a:blip r:embed="rId3"/>
          <a:stretch>
            <a:fillRect/>
          </a:stretch>
        </p:blipFill>
        <p:spPr>
          <a:xfrm>
            <a:off x="1103087" y="4873999"/>
            <a:ext cx="1164851" cy="1432766"/>
          </a:xfrm>
          <a:prstGeom prst="rect">
            <a:avLst/>
          </a:prstGeom>
        </p:spPr>
      </p:pic>
      <p:pic>
        <p:nvPicPr>
          <p:cNvPr id="6" name="Picture 5">
            <a:extLst>
              <a:ext uri="{FF2B5EF4-FFF2-40B4-BE49-F238E27FC236}">
                <a16:creationId xmlns:a16="http://schemas.microsoft.com/office/drawing/2014/main" id="{2835904D-EAA9-564B-867E-9D658D4B2F01}"/>
              </a:ext>
            </a:extLst>
          </p:cNvPr>
          <p:cNvPicPr>
            <a:picLocks noChangeAspect="1"/>
          </p:cNvPicPr>
          <p:nvPr userDrawn="1"/>
        </p:nvPicPr>
        <p:blipFill>
          <a:blip r:embed="rId4"/>
          <a:stretch>
            <a:fillRect/>
          </a:stretch>
        </p:blipFill>
        <p:spPr>
          <a:xfrm>
            <a:off x="2376433" y="4873999"/>
            <a:ext cx="1174205" cy="1344464"/>
          </a:xfrm>
          <a:prstGeom prst="rect">
            <a:avLst/>
          </a:prstGeom>
        </p:spPr>
      </p:pic>
      <p:pic>
        <p:nvPicPr>
          <p:cNvPr id="11" name="Picture 10">
            <a:extLst>
              <a:ext uri="{FF2B5EF4-FFF2-40B4-BE49-F238E27FC236}">
                <a16:creationId xmlns:a16="http://schemas.microsoft.com/office/drawing/2014/main" id="{ABCA947F-7673-7645-AE26-15EC00D3EC94}"/>
              </a:ext>
            </a:extLst>
          </p:cNvPr>
          <p:cNvPicPr>
            <a:picLocks noChangeAspect="1"/>
          </p:cNvPicPr>
          <p:nvPr userDrawn="1"/>
        </p:nvPicPr>
        <p:blipFill>
          <a:blip r:embed="rId5"/>
          <a:stretch>
            <a:fillRect/>
          </a:stretch>
        </p:blipFill>
        <p:spPr>
          <a:xfrm>
            <a:off x="3683625" y="4820864"/>
            <a:ext cx="856773" cy="1510393"/>
          </a:xfrm>
          <a:prstGeom prst="rect">
            <a:avLst/>
          </a:prstGeom>
        </p:spPr>
      </p:pic>
    </p:spTree>
    <p:extLst>
      <p:ext uri="{BB962C8B-B14F-4D97-AF65-F5344CB8AC3E}">
        <p14:creationId xmlns:p14="http://schemas.microsoft.com/office/powerpoint/2010/main" val="2559236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A53B-479A-7E23-7AEB-B3B1988184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1AE5CD-AE58-0467-C986-31B870695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58C46-8BF9-758E-5B44-89DA21DCC5B7}"/>
              </a:ext>
            </a:extLst>
          </p:cNvPr>
          <p:cNvSpPr>
            <a:spLocks noGrp="1"/>
          </p:cNvSpPr>
          <p:nvPr>
            <p:ph type="dt" sz="half" idx="10"/>
          </p:nvPr>
        </p:nvSpPr>
        <p:spPr/>
        <p:txBody>
          <a:bodyPr/>
          <a:lstStyle/>
          <a:p>
            <a:fld id="{74692B6F-30D2-6946-8A8B-6C16027DA012}" type="datetimeFigureOut">
              <a:rPr lang="en-US" smtClean="0"/>
              <a:t>9/6/22</a:t>
            </a:fld>
            <a:endParaRPr lang="en-US"/>
          </a:p>
        </p:txBody>
      </p:sp>
      <p:sp>
        <p:nvSpPr>
          <p:cNvPr id="5" name="Footer Placeholder 4">
            <a:extLst>
              <a:ext uri="{FF2B5EF4-FFF2-40B4-BE49-F238E27FC236}">
                <a16:creationId xmlns:a16="http://schemas.microsoft.com/office/drawing/2014/main" id="{D1C95A2D-F981-6E96-264E-BC0587BA9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D92F4-F303-3DCB-CA2D-2A9F9DDD3567}"/>
              </a:ext>
            </a:extLst>
          </p:cNvPr>
          <p:cNvSpPr>
            <a:spLocks noGrp="1"/>
          </p:cNvSpPr>
          <p:nvPr>
            <p:ph type="sldNum" sz="quarter" idx="12"/>
          </p:nvPr>
        </p:nvSpPr>
        <p:spPr/>
        <p:txBody>
          <a:bodyPr/>
          <a:lstStyle/>
          <a:p>
            <a:fld id="{4FAD73E4-D2F2-8F4C-AAFD-BBF04A29EB27}" type="slidenum">
              <a:rPr lang="en-US" smtClean="0"/>
              <a:t>‹#›</a:t>
            </a:fld>
            <a:endParaRPr lang="en-US"/>
          </a:p>
        </p:txBody>
      </p:sp>
    </p:spTree>
    <p:extLst>
      <p:ext uri="{BB962C8B-B14F-4D97-AF65-F5344CB8AC3E}">
        <p14:creationId xmlns:p14="http://schemas.microsoft.com/office/powerpoint/2010/main" val="3005904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1922D-6FB8-AFAA-68D8-82F4FE6F30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F9DB5C-1541-9E61-A453-06AD5A5577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286A33-3951-5DF9-3259-CBE41FFBEDAA}"/>
              </a:ext>
            </a:extLst>
          </p:cNvPr>
          <p:cNvSpPr>
            <a:spLocks noGrp="1"/>
          </p:cNvSpPr>
          <p:nvPr>
            <p:ph type="dt" sz="half" idx="10"/>
          </p:nvPr>
        </p:nvSpPr>
        <p:spPr/>
        <p:txBody>
          <a:bodyPr/>
          <a:lstStyle/>
          <a:p>
            <a:fld id="{74692B6F-30D2-6946-8A8B-6C16027DA012}" type="datetimeFigureOut">
              <a:rPr lang="en-US" smtClean="0"/>
              <a:t>9/6/22</a:t>
            </a:fld>
            <a:endParaRPr lang="en-US"/>
          </a:p>
        </p:txBody>
      </p:sp>
      <p:sp>
        <p:nvSpPr>
          <p:cNvPr id="5" name="Footer Placeholder 4">
            <a:extLst>
              <a:ext uri="{FF2B5EF4-FFF2-40B4-BE49-F238E27FC236}">
                <a16:creationId xmlns:a16="http://schemas.microsoft.com/office/drawing/2014/main" id="{EEBBC124-A70E-212F-F361-F0B1AF93B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9B060-EDE7-3022-5090-E924006FEE46}"/>
              </a:ext>
            </a:extLst>
          </p:cNvPr>
          <p:cNvSpPr>
            <a:spLocks noGrp="1"/>
          </p:cNvSpPr>
          <p:nvPr>
            <p:ph type="sldNum" sz="quarter" idx="12"/>
          </p:nvPr>
        </p:nvSpPr>
        <p:spPr/>
        <p:txBody>
          <a:bodyPr/>
          <a:lstStyle/>
          <a:p>
            <a:fld id="{4FAD73E4-D2F2-8F4C-AAFD-BBF04A29EB27}" type="slidenum">
              <a:rPr lang="en-US" smtClean="0"/>
              <a:t>‹#›</a:t>
            </a:fld>
            <a:endParaRPr lang="en-US"/>
          </a:p>
        </p:txBody>
      </p:sp>
    </p:spTree>
    <p:extLst>
      <p:ext uri="{BB962C8B-B14F-4D97-AF65-F5344CB8AC3E}">
        <p14:creationId xmlns:p14="http://schemas.microsoft.com/office/powerpoint/2010/main" val="342889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59F9-5FBB-5B7F-C756-B5C1AD089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C10F3-C384-C5B6-011E-8ED94E19EA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3D2F18-BEF1-5289-CF99-EE072DBAA8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E9AD41-5B99-0FBA-9FE0-FB3ABE5EEA6E}"/>
              </a:ext>
            </a:extLst>
          </p:cNvPr>
          <p:cNvSpPr>
            <a:spLocks noGrp="1"/>
          </p:cNvSpPr>
          <p:nvPr>
            <p:ph type="dt" sz="half" idx="10"/>
          </p:nvPr>
        </p:nvSpPr>
        <p:spPr/>
        <p:txBody>
          <a:bodyPr/>
          <a:lstStyle/>
          <a:p>
            <a:fld id="{74692B6F-30D2-6946-8A8B-6C16027DA012}" type="datetimeFigureOut">
              <a:rPr lang="en-US" smtClean="0"/>
              <a:t>9/6/22</a:t>
            </a:fld>
            <a:endParaRPr lang="en-US"/>
          </a:p>
        </p:txBody>
      </p:sp>
      <p:sp>
        <p:nvSpPr>
          <p:cNvPr id="6" name="Footer Placeholder 5">
            <a:extLst>
              <a:ext uri="{FF2B5EF4-FFF2-40B4-BE49-F238E27FC236}">
                <a16:creationId xmlns:a16="http://schemas.microsoft.com/office/drawing/2014/main" id="{3D37C19A-53C6-1430-E71C-DBE2990F8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C5259F-A7BC-6D9A-DCB4-0F7036F28807}"/>
              </a:ext>
            </a:extLst>
          </p:cNvPr>
          <p:cNvSpPr>
            <a:spLocks noGrp="1"/>
          </p:cNvSpPr>
          <p:nvPr>
            <p:ph type="sldNum" sz="quarter" idx="12"/>
          </p:nvPr>
        </p:nvSpPr>
        <p:spPr/>
        <p:txBody>
          <a:bodyPr/>
          <a:lstStyle/>
          <a:p>
            <a:fld id="{4FAD73E4-D2F2-8F4C-AAFD-BBF04A29EB27}" type="slidenum">
              <a:rPr lang="en-US" smtClean="0"/>
              <a:t>‹#›</a:t>
            </a:fld>
            <a:endParaRPr lang="en-US"/>
          </a:p>
        </p:txBody>
      </p:sp>
    </p:spTree>
    <p:extLst>
      <p:ext uri="{BB962C8B-B14F-4D97-AF65-F5344CB8AC3E}">
        <p14:creationId xmlns:p14="http://schemas.microsoft.com/office/powerpoint/2010/main" val="3542465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C5796-F66A-8085-6A12-E9A254A1BA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AF17FE-AE7C-E763-B686-0821CAED1F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900C5B-E156-6FCE-F8FF-4A900A52DA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C01321-7EF5-3AF0-3A44-0E2740B946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C9184-49FD-0E6A-2D72-A7C8F62E69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FA1F1A-222D-0719-BFDC-861DF6A3A2F2}"/>
              </a:ext>
            </a:extLst>
          </p:cNvPr>
          <p:cNvSpPr>
            <a:spLocks noGrp="1"/>
          </p:cNvSpPr>
          <p:nvPr>
            <p:ph type="dt" sz="half" idx="10"/>
          </p:nvPr>
        </p:nvSpPr>
        <p:spPr/>
        <p:txBody>
          <a:bodyPr/>
          <a:lstStyle/>
          <a:p>
            <a:fld id="{74692B6F-30D2-6946-8A8B-6C16027DA012}" type="datetimeFigureOut">
              <a:rPr lang="en-US" smtClean="0"/>
              <a:t>9/6/22</a:t>
            </a:fld>
            <a:endParaRPr lang="en-US"/>
          </a:p>
        </p:txBody>
      </p:sp>
      <p:sp>
        <p:nvSpPr>
          <p:cNvPr id="8" name="Footer Placeholder 7">
            <a:extLst>
              <a:ext uri="{FF2B5EF4-FFF2-40B4-BE49-F238E27FC236}">
                <a16:creationId xmlns:a16="http://schemas.microsoft.com/office/drawing/2014/main" id="{FE0ECCC1-6967-0757-CCA2-515E835893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BB5FA4-BC6B-4881-17EA-23E90EE30288}"/>
              </a:ext>
            </a:extLst>
          </p:cNvPr>
          <p:cNvSpPr>
            <a:spLocks noGrp="1"/>
          </p:cNvSpPr>
          <p:nvPr>
            <p:ph type="sldNum" sz="quarter" idx="12"/>
          </p:nvPr>
        </p:nvSpPr>
        <p:spPr/>
        <p:txBody>
          <a:bodyPr/>
          <a:lstStyle/>
          <a:p>
            <a:fld id="{4FAD73E4-D2F2-8F4C-AAFD-BBF04A29EB27}" type="slidenum">
              <a:rPr lang="en-US" smtClean="0"/>
              <a:t>‹#›</a:t>
            </a:fld>
            <a:endParaRPr lang="en-US"/>
          </a:p>
        </p:txBody>
      </p:sp>
    </p:spTree>
    <p:extLst>
      <p:ext uri="{BB962C8B-B14F-4D97-AF65-F5344CB8AC3E}">
        <p14:creationId xmlns:p14="http://schemas.microsoft.com/office/powerpoint/2010/main" val="3714347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CE71-7D08-B00A-3AF8-61F446089C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289F6F-3BEB-8ED7-50AA-89FF2BBAD530}"/>
              </a:ext>
            </a:extLst>
          </p:cNvPr>
          <p:cNvSpPr>
            <a:spLocks noGrp="1"/>
          </p:cNvSpPr>
          <p:nvPr>
            <p:ph type="dt" sz="half" idx="10"/>
          </p:nvPr>
        </p:nvSpPr>
        <p:spPr/>
        <p:txBody>
          <a:bodyPr/>
          <a:lstStyle/>
          <a:p>
            <a:fld id="{74692B6F-30D2-6946-8A8B-6C16027DA012}" type="datetimeFigureOut">
              <a:rPr lang="en-US" smtClean="0"/>
              <a:t>9/6/22</a:t>
            </a:fld>
            <a:endParaRPr lang="en-US"/>
          </a:p>
        </p:txBody>
      </p:sp>
      <p:sp>
        <p:nvSpPr>
          <p:cNvPr id="4" name="Footer Placeholder 3">
            <a:extLst>
              <a:ext uri="{FF2B5EF4-FFF2-40B4-BE49-F238E27FC236}">
                <a16:creationId xmlns:a16="http://schemas.microsoft.com/office/drawing/2014/main" id="{7B5C78C5-0A43-51FD-946B-299781280A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FE70F5-2BA4-9071-11D9-B0F3FF68F88C}"/>
              </a:ext>
            </a:extLst>
          </p:cNvPr>
          <p:cNvSpPr>
            <a:spLocks noGrp="1"/>
          </p:cNvSpPr>
          <p:nvPr>
            <p:ph type="sldNum" sz="quarter" idx="12"/>
          </p:nvPr>
        </p:nvSpPr>
        <p:spPr/>
        <p:txBody>
          <a:bodyPr/>
          <a:lstStyle/>
          <a:p>
            <a:fld id="{4FAD73E4-D2F2-8F4C-AAFD-BBF04A29EB27}" type="slidenum">
              <a:rPr lang="en-US" smtClean="0"/>
              <a:t>‹#›</a:t>
            </a:fld>
            <a:endParaRPr lang="en-US"/>
          </a:p>
        </p:txBody>
      </p:sp>
    </p:spTree>
    <p:extLst>
      <p:ext uri="{BB962C8B-B14F-4D97-AF65-F5344CB8AC3E}">
        <p14:creationId xmlns:p14="http://schemas.microsoft.com/office/powerpoint/2010/main" val="3000809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CA2C8E-B80A-28E3-F95D-1AEDD3AA8A3E}"/>
              </a:ext>
            </a:extLst>
          </p:cNvPr>
          <p:cNvSpPr>
            <a:spLocks noGrp="1"/>
          </p:cNvSpPr>
          <p:nvPr>
            <p:ph type="dt" sz="half" idx="10"/>
          </p:nvPr>
        </p:nvSpPr>
        <p:spPr/>
        <p:txBody>
          <a:bodyPr/>
          <a:lstStyle/>
          <a:p>
            <a:fld id="{74692B6F-30D2-6946-8A8B-6C16027DA012}" type="datetimeFigureOut">
              <a:rPr lang="en-US" smtClean="0"/>
              <a:t>9/6/22</a:t>
            </a:fld>
            <a:endParaRPr lang="en-US"/>
          </a:p>
        </p:txBody>
      </p:sp>
      <p:sp>
        <p:nvSpPr>
          <p:cNvPr id="3" name="Footer Placeholder 2">
            <a:extLst>
              <a:ext uri="{FF2B5EF4-FFF2-40B4-BE49-F238E27FC236}">
                <a16:creationId xmlns:a16="http://schemas.microsoft.com/office/drawing/2014/main" id="{3EDED751-3AFA-01A1-2327-2BE3777C97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327243-48B4-CF13-4418-3E8876756785}"/>
              </a:ext>
            </a:extLst>
          </p:cNvPr>
          <p:cNvSpPr>
            <a:spLocks noGrp="1"/>
          </p:cNvSpPr>
          <p:nvPr>
            <p:ph type="sldNum" sz="quarter" idx="12"/>
          </p:nvPr>
        </p:nvSpPr>
        <p:spPr/>
        <p:txBody>
          <a:bodyPr/>
          <a:lstStyle/>
          <a:p>
            <a:fld id="{4FAD73E4-D2F2-8F4C-AAFD-BBF04A29EB27}" type="slidenum">
              <a:rPr lang="en-US" smtClean="0"/>
              <a:t>‹#›</a:t>
            </a:fld>
            <a:endParaRPr lang="en-US"/>
          </a:p>
        </p:txBody>
      </p:sp>
    </p:spTree>
    <p:extLst>
      <p:ext uri="{BB962C8B-B14F-4D97-AF65-F5344CB8AC3E}">
        <p14:creationId xmlns:p14="http://schemas.microsoft.com/office/powerpoint/2010/main" val="1319643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3B980-A695-AEE2-3C59-B8951705F8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9839CB-93B3-E3CA-91E1-A73A07DEEE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7E4080-B912-F278-7D1E-B5B4513DD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6B493F-0135-75C3-B098-13FFE0482843}"/>
              </a:ext>
            </a:extLst>
          </p:cNvPr>
          <p:cNvSpPr>
            <a:spLocks noGrp="1"/>
          </p:cNvSpPr>
          <p:nvPr>
            <p:ph type="dt" sz="half" idx="10"/>
          </p:nvPr>
        </p:nvSpPr>
        <p:spPr/>
        <p:txBody>
          <a:bodyPr/>
          <a:lstStyle/>
          <a:p>
            <a:fld id="{74692B6F-30D2-6946-8A8B-6C16027DA012}" type="datetimeFigureOut">
              <a:rPr lang="en-US" smtClean="0"/>
              <a:t>9/6/22</a:t>
            </a:fld>
            <a:endParaRPr lang="en-US"/>
          </a:p>
        </p:txBody>
      </p:sp>
      <p:sp>
        <p:nvSpPr>
          <p:cNvPr id="6" name="Footer Placeholder 5">
            <a:extLst>
              <a:ext uri="{FF2B5EF4-FFF2-40B4-BE49-F238E27FC236}">
                <a16:creationId xmlns:a16="http://schemas.microsoft.com/office/drawing/2014/main" id="{C4E44B41-C6A0-1640-23C1-6B1FEF090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039ACC-550D-A930-4E4E-9EBF8B77255C}"/>
              </a:ext>
            </a:extLst>
          </p:cNvPr>
          <p:cNvSpPr>
            <a:spLocks noGrp="1"/>
          </p:cNvSpPr>
          <p:nvPr>
            <p:ph type="sldNum" sz="quarter" idx="12"/>
          </p:nvPr>
        </p:nvSpPr>
        <p:spPr/>
        <p:txBody>
          <a:bodyPr/>
          <a:lstStyle/>
          <a:p>
            <a:fld id="{4FAD73E4-D2F2-8F4C-AAFD-BBF04A29EB27}" type="slidenum">
              <a:rPr lang="en-US" smtClean="0"/>
              <a:t>‹#›</a:t>
            </a:fld>
            <a:endParaRPr lang="en-US"/>
          </a:p>
        </p:txBody>
      </p:sp>
    </p:spTree>
    <p:extLst>
      <p:ext uri="{BB962C8B-B14F-4D97-AF65-F5344CB8AC3E}">
        <p14:creationId xmlns:p14="http://schemas.microsoft.com/office/powerpoint/2010/main" val="277052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D19B-4B7C-A1B9-2A27-CF465FFDC9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CC947A-3E01-2F23-CEEE-B1A7C41EC2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762AD3-3B65-5674-3E71-F36761679B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6AD67F-F03D-95CD-9F21-EE10DEE13D5D}"/>
              </a:ext>
            </a:extLst>
          </p:cNvPr>
          <p:cNvSpPr>
            <a:spLocks noGrp="1"/>
          </p:cNvSpPr>
          <p:nvPr>
            <p:ph type="dt" sz="half" idx="10"/>
          </p:nvPr>
        </p:nvSpPr>
        <p:spPr/>
        <p:txBody>
          <a:bodyPr/>
          <a:lstStyle/>
          <a:p>
            <a:fld id="{74692B6F-30D2-6946-8A8B-6C16027DA012}" type="datetimeFigureOut">
              <a:rPr lang="en-US" smtClean="0"/>
              <a:t>9/6/22</a:t>
            </a:fld>
            <a:endParaRPr lang="en-US"/>
          </a:p>
        </p:txBody>
      </p:sp>
      <p:sp>
        <p:nvSpPr>
          <p:cNvPr id="6" name="Footer Placeholder 5">
            <a:extLst>
              <a:ext uri="{FF2B5EF4-FFF2-40B4-BE49-F238E27FC236}">
                <a16:creationId xmlns:a16="http://schemas.microsoft.com/office/drawing/2014/main" id="{824D5019-1F1E-1248-5E6D-46AC700B5B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41B7B-1D4C-0D29-64BD-055458CED6DE}"/>
              </a:ext>
            </a:extLst>
          </p:cNvPr>
          <p:cNvSpPr>
            <a:spLocks noGrp="1"/>
          </p:cNvSpPr>
          <p:nvPr>
            <p:ph type="sldNum" sz="quarter" idx="12"/>
          </p:nvPr>
        </p:nvSpPr>
        <p:spPr/>
        <p:txBody>
          <a:bodyPr/>
          <a:lstStyle/>
          <a:p>
            <a:fld id="{4FAD73E4-D2F2-8F4C-AAFD-BBF04A29EB27}" type="slidenum">
              <a:rPr lang="en-US" smtClean="0"/>
              <a:t>‹#›</a:t>
            </a:fld>
            <a:endParaRPr lang="en-US"/>
          </a:p>
        </p:txBody>
      </p:sp>
    </p:spTree>
    <p:extLst>
      <p:ext uri="{BB962C8B-B14F-4D97-AF65-F5344CB8AC3E}">
        <p14:creationId xmlns:p14="http://schemas.microsoft.com/office/powerpoint/2010/main" val="1242246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0C4919-34D5-40F1-C2F1-1AECB02A82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FB0DCE-EBC2-E091-1E5E-1FAAE619C8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1F426-6ED9-82E8-628A-F0A2A379D1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92B6F-30D2-6946-8A8B-6C16027DA012}" type="datetimeFigureOut">
              <a:rPr lang="en-US" smtClean="0"/>
              <a:t>9/6/22</a:t>
            </a:fld>
            <a:endParaRPr lang="en-US"/>
          </a:p>
        </p:txBody>
      </p:sp>
      <p:sp>
        <p:nvSpPr>
          <p:cNvPr id="5" name="Footer Placeholder 4">
            <a:extLst>
              <a:ext uri="{FF2B5EF4-FFF2-40B4-BE49-F238E27FC236}">
                <a16:creationId xmlns:a16="http://schemas.microsoft.com/office/drawing/2014/main" id="{F1F4DACD-B00E-EFEA-5A48-B2E3B60D3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C4E9E9-4410-79F4-ED1C-6F4319796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D73E4-D2F2-8F4C-AAFD-BBF04A29EB27}" type="slidenum">
              <a:rPr lang="en-US" smtClean="0"/>
              <a:t>‹#›</a:t>
            </a:fld>
            <a:endParaRPr lang="en-US"/>
          </a:p>
        </p:txBody>
      </p:sp>
    </p:spTree>
    <p:extLst>
      <p:ext uri="{BB962C8B-B14F-4D97-AF65-F5344CB8AC3E}">
        <p14:creationId xmlns:p14="http://schemas.microsoft.com/office/powerpoint/2010/main" val="4056784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5.png"/><Relationship Id="rId5" Type="http://schemas.openxmlformats.org/officeDocument/2006/relationships/image" Target="../media/image164.svg"/><Relationship Id="rId10" Type="http://schemas.openxmlformats.org/officeDocument/2006/relationships/hyperlink" Target="https://portal.solutionsforpatientsafety.org/Documents/SPS%202022-2024%20Goals/SPS%202022-2024%20Goal%20Exec%20Summary_Regions.pdf" TargetMode="External"/><Relationship Id="rId4" Type="http://schemas.openxmlformats.org/officeDocument/2006/relationships/image" Target="../media/image163.png"/><Relationship Id="rId9" Type="http://schemas.openxmlformats.org/officeDocument/2006/relationships/image" Target="../media/image168.sv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6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7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1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5.xml.rels><?xml version="1.0" encoding="UTF-8" standalone="yes"?>
<Relationships xmlns="http://schemas.openxmlformats.org/package/2006/relationships"><Relationship Id="rId2" Type="http://schemas.openxmlformats.org/officeDocument/2006/relationships/image" Target="../media/image17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17" Type="http://schemas.openxmlformats.org/officeDocument/2006/relationships/image" Target="../media/image122.png"/><Relationship Id="rId21" Type="http://schemas.openxmlformats.org/officeDocument/2006/relationships/image" Target="../media/image26.png"/><Relationship Id="rId42" Type="http://schemas.openxmlformats.org/officeDocument/2006/relationships/image" Target="../media/image47.png"/><Relationship Id="rId63" Type="http://schemas.openxmlformats.org/officeDocument/2006/relationships/image" Target="../media/image68.png"/><Relationship Id="rId84" Type="http://schemas.openxmlformats.org/officeDocument/2006/relationships/image" Target="../media/image89.png"/><Relationship Id="rId16" Type="http://schemas.openxmlformats.org/officeDocument/2006/relationships/image" Target="../media/image21.png"/><Relationship Id="rId107" Type="http://schemas.openxmlformats.org/officeDocument/2006/relationships/image" Target="../media/image112.png"/><Relationship Id="rId11" Type="http://schemas.openxmlformats.org/officeDocument/2006/relationships/image" Target="../media/image16.png"/><Relationship Id="rId32" Type="http://schemas.openxmlformats.org/officeDocument/2006/relationships/image" Target="../media/image37.png"/><Relationship Id="rId37" Type="http://schemas.openxmlformats.org/officeDocument/2006/relationships/image" Target="../media/image42.tiff"/><Relationship Id="rId53" Type="http://schemas.openxmlformats.org/officeDocument/2006/relationships/image" Target="../media/image58.png"/><Relationship Id="rId58" Type="http://schemas.openxmlformats.org/officeDocument/2006/relationships/image" Target="../media/image63.png"/><Relationship Id="rId74" Type="http://schemas.openxmlformats.org/officeDocument/2006/relationships/image" Target="../media/image79.png"/><Relationship Id="rId79" Type="http://schemas.openxmlformats.org/officeDocument/2006/relationships/image" Target="../media/image84.png"/><Relationship Id="rId102" Type="http://schemas.openxmlformats.org/officeDocument/2006/relationships/image" Target="../media/image107.png"/><Relationship Id="rId123" Type="http://schemas.openxmlformats.org/officeDocument/2006/relationships/image" Target="../media/image128.png"/><Relationship Id="rId128" Type="http://schemas.openxmlformats.org/officeDocument/2006/relationships/image" Target="../media/image133.png"/><Relationship Id="rId5" Type="http://schemas.openxmlformats.org/officeDocument/2006/relationships/image" Target="../media/image10.png"/><Relationship Id="rId90" Type="http://schemas.openxmlformats.org/officeDocument/2006/relationships/image" Target="../media/image95.png"/><Relationship Id="rId95" Type="http://schemas.openxmlformats.org/officeDocument/2006/relationships/image" Target="../media/image100.png"/><Relationship Id="rId22" Type="http://schemas.openxmlformats.org/officeDocument/2006/relationships/image" Target="../media/image27.png"/><Relationship Id="rId27" Type="http://schemas.openxmlformats.org/officeDocument/2006/relationships/image" Target="../media/image32.png"/><Relationship Id="rId43" Type="http://schemas.openxmlformats.org/officeDocument/2006/relationships/image" Target="../media/image48.png"/><Relationship Id="rId48" Type="http://schemas.openxmlformats.org/officeDocument/2006/relationships/image" Target="../media/image53.png"/><Relationship Id="rId64" Type="http://schemas.openxmlformats.org/officeDocument/2006/relationships/image" Target="../media/image69.png"/><Relationship Id="rId69" Type="http://schemas.openxmlformats.org/officeDocument/2006/relationships/image" Target="../media/image74.png"/><Relationship Id="rId113" Type="http://schemas.openxmlformats.org/officeDocument/2006/relationships/image" Target="../media/image118.png"/><Relationship Id="rId118" Type="http://schemas.openxmlformats.org/officeDocument/2006/relationships/image" Target="../media/image123.png"/><Relationship Id="rId134" Type="http://schemas.openxmlformats.org/officeDocument/2006/relationships/image" Target="../media/image139.png"/><Relationship Id="rId80" Type="http://schemas.openxmlformats.org/officeDocument/2006/relationships/image" Target="../media/image85.png"/><Relationship Id="rId85" Type="http://schemas.openxmlformats.org/officeDocument/2006/relationships/image" Target="../media/image90.png"/><Relationship Id="rId12" Type="http://schemas.openxmlformats.org/officeDocument/2006/relationships/image" Target="../media/image17.jpeg"/><Relationship Id="rId17" Type="http://schemas.openxmlformats.org/officeDocument/2006/relationships/image" Target="../media/image22.png"/><Relationship Id="rId33" Type="http://schemas.openxmlformats.org/officeDocument/2006/relationships/image" Target="../media/image38.png"/><Relationship Id="rId38" Type="http://schemas.openxmlformats.org/officeDocument/2006/relationships/image" Target="../media/image43.png"/><Relationship Id="rId59" Type="http://schemas.openxmlformats.org/officeDocument/2006/relationships/image" Target="../media/image64.png"/><Relationship Id="rId103" Type="http://schemas.openxmlformats.org/officeDocument/2006/relationships/image" Target="../media/image108.png"/><Relationship Id="rId108" Type="http://schemas.openxmlformats.org/officeDocument/2006/relationships/image" Target="../media/image113.png"/><Relationship Id="rId124" Type="http://schemas.openxmlformats.org/officeDocument/2006/relationships/image" Target="../media/image129.png"/><Relationship Id="rId129" Type="http://schemas.openxmlformats.org/officeDocument/2006/relationships/image" Target="../media/image134.png"/><Relationship Id="rId54" Type="http://schemas.openxmlformats.org/officeDocument/2006/relationships/image" Target="../media/image59.png"/><Relationship Id="rId70" Type="http://schemas.openxmlformats.org/officeDocument/2006/relationships/image" Target="../media/image75.png"/><Relationship Id="rId75" Type="http://schemas.openxmlformats.org/officeDocument/2006/relationships/image" Target="../media/image80.png"/><Relationship Id="rId91" Type="http://schemas.openxmlformats.org/officeDocument/2006/relationships/image" Target="../media/image96.png"/><Relationship Id="rId96"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1.png"/><Relationship Id="rId23" Type="http://schemas.openxmlformats.org/officeDocument/2006/relationships/image" Target="../media/image28.png"/><Relationship Id="rId28" Type="http://schemas.openxmlformats.org/officeDocument/2006/relationships/image" Target="../media/image33.png"/><Relationship Id="rId49" Type="http://schemas.openxmlformats.org/officeDocument/2006/relationships/image" Target="../media/image54.png"/><Relationship Id="rId114" Type="http://schemas.openxmlformats.org/officeDocument/2006/relationships/image" Target="../media/image119.png"/><Relationship Id="rId119" Type="http://schemas.openxmlformats.org/officeDocument/2006/relationships/image" Target="../media/image124.png"/><Relationship Id="rId44" Type="http://schemas.openxmlformats.org/officeDocument/2006/relationships/image" Target="../media/image49.png"/><Relationship Id="rId60" Type="http://schemas.openxmlformats.org/officeDocument/2006/relationships/image" Target="../media/image65.png"/><Relationship Id="rId65" Type="http://schemas.openxmlformats.org/officeDocument/2006/relationships/image" Target="../media/image70.png"/><Relationship Id="rId81" Type="http://schemas.openxmlformats.org/officeDocument/2006/relationships/image" Target="../media/image86.png"/><Relationship Id="rId86" Type="http://schemas.openxmlformats.org/officeDocument/2006/relationships/image" Target="../media/image91.png"/><Relationship Id="rId130" Type="http://schemas.openxmlformats.org/officeDocument/2006/relationships/image" Target="../media/image135.png"/><Relationship Id="rId135" Type="http://schemas.openxmlformats.org/officeDocument/2006/relationships/image" Target="../media/image140.jpeg"/><Relationship Id="rId13" Type="http://schemas.openxmlformats.org/officeDocument/2006/relationships/image" Target="../media/image18.png"/><Relationship Id="rId18" Type="http://schemas.openxmlformats.org/officeDocument/2006/relationships/image" Target="../media/image23.png"/><Relationship Id="rId39" Type="http://schemas.openxmlformats.org/officeDocument/2006/relationships/image" Target="../media/image44.png"/><Relationship Id="rId109" Type="http://schemas.openxmlformats.org/officeDocument/2006/relationships/image" Target="../media/image114.png"/><Relationship Id="rId34" Type="http://schemas.openxmlformats.org/officeDocument/2006/relationships/image" Target="../media/image39.png"/><Relationship Id="rId50" Type="http://schemas.openxmlformats.org/officeDocument/2006/relationships/image" Target="../media/image55.jpeg"/><Relationship Id="rId55" Type="http://schemas.openxmlformats.org/officeDocument/2006/relationships/image" Target="../media/image60.png"/><Relationship Id="rId76" Type="http://schemas.openxmlformats.org/officeDocument/2006/relationships/image" Target="../media/image81.png"/><Relationship Id="rId97" Type="http://schemas.openxmlformats.org/officeDocument/2006/relationships/image" Target="../media/image102.png"/><Relationship Id="rId104" Type="http://schemas.openxmlformats.org/officeDocument/2006/relationships/image" Target="../media/image109.png"/><Relationship Id="rId120" Type="http://schemas.openxmlformats.org/officeDocument/2006/relationships/image" Target="../media/image125.png"/><Relationship Id="rId125" Type="http://schemas.openxmlformats.org/officeDocument/2006/relationships/image" Target="../media/image130.png"/><Relationship Id="rId7" Type="http://schemas.openxmlformats.org/officeDocument/2006/relationships/image" Target="../media/image12.png"/><Relationship Id="rId71" Type="http://schemas.openxmlformats.org/officeDocument/2006/relationships/image" Target="../media/image76.png"/><Relationship Id="rId92" Type="http://schemas.openxmlformats.org/officeDocument/2006/relationships/image" Target="../media/image97.png"/><Relationship Id="rId2" Type="http://schemas.openxmlformats.org/officeDocument/2006/relationships/image" Target="../media/image7.png"/><Relationship Id="rId29" Type="http://schemas.openxmlformats.org/officeDocument/2006/relationships/image" Target="../media/image34.png"/><Relationship Id="rId24" Type="http://schemas.openxmlformats.org/officeDocument/2006/relationships/image" Target="../media/image29.png"/><Relationship Id="rId40" Type="http://schemas.openxmlformats.org/officeDocument/2006/relationships/image" Target="../media/image45.png"/><Relationship Id="rId45" Type="http://schemas.openxmlformats.org/officeDocument/2006/relationships/image" Target="../media/image50.png"/><Relationship Id="rId66" Type="http://schemas.openxmlformats.org/officeDocument/2006/relationships/image" Target="../media/image71.png"/><Relationship Id="rId87" Type="http://schemas.openxmlformats.org/officeDocument/2006/relationships/image" Target="../media/image92.png"/><Relationship Id="rId110" Type="http://schemas.openxmlformats.org/officeDocument/2006/relationships/image" Target="../media/image115.png"/><Relationship Id="rId115" Type="http://schemas.openxmlformats.org/officeDocument/2006/relationships/image" Target="../media/image120.png"/><Relationship Id="rId131" Type="http://schemas.openxmlformats.org/officeDocument/2006/relationships/image" Target="../media/image136.png"/><Relationship Id="rId136" Type="http://schemas.openxmlformats.org/officeDocument/2006/relationships/image" Target="../media/image141.png"/><Relationship Id="rId61" Type="http://schemas.openxmlformats.org/officeDocument/2006/relationships/image" Target="../media/image66.png"/><Relationship Id="rId82" Type="http://schemas.openxmlformats.org/officeDocument/2006/relationships/image" Target="../media/image87.jpeg"/><Relationship Id="rId19" Type="http://schemas.openxmlformats.org/officeDocument/2006/relationships/image" Target="../media/image24.png"/><Relationship Id="rId14" Type="http://schemas.openxmlformats.org/officeDocument/2006/relationships/image" Target="../media/image19.png"/><Relationship Id="rId30" Type="http://schemas.openxmlformats.org/officeDocument/2006/relationships/image" Target="../media/image35.png"/><Relationship Id="rId35" Type="http://schemas.openxmlformats.org/officeDocument/2006/relationships/image" Target="../media/image40.png"/><Relationship Id="rId56" Type="http://schemas.openxmlformats.org/officeDocument/2006/relationships/image" Target="../media/image61.png"/><Relationship Id="rId77" Type="http://schemas.openxmlformats.org/officeDocument/2006/relationships/image" Target="../media/image82.jpeg"/><Relationship Id="rId100" Type="http://schemas.openxmlformats.org/officeDocument/2006/relationships/image" Target="../media/image105.png"/><Relationship Id="rId105" Type="http://schemas.openxmlformats.org/officeDocument/2006/relationships/image" Target="../media/image110.png"/><Relationship Id="rId126" Type="http://schemas.openxmlformats.org/officeDocument/2006/relationships/image" Target="../media/image131.png"/><Relationship Id="rId8" Type="http://schemas.openxmlformats.org/officeDocument/2006/relationships/image" Target="../media/image13.png"/><Relationship Id="rId51" Type="http://schemas.openxmlformats.org/officeDocument/2006/relationships/image" Target="../media/image56.png"/><Relationship Id="rId72" Type="http://schemas.openxmlformats.org/officeDocument/2006/relationships/image" Target="../media/image77.png"/><Relationship Id="rId93" Type="http://schemas.openxmlformats.org/officeDocument/2006/relationships/image" Target="../media/image98.png"/><Relationship Id="rId98" Type="http://schemas.openxmlformats.org/officeDocument/2006/relationships/image" Target="../media/image103.png"/><Relationship Id="rId121" Type="http://schemas.openxmlformats.org/officeDocument/2006/relationships/image" Target="../media/image126.png"/><Relationship Id="rId3" Type="http://schemas.openxmlformats.org/officeDocument/2006/relationships/image" Target="../media/image8.jpeg"/><Relationship Id="rId25" Type="http://schemas.openxmlformats.org/officeDocument/2006/relationships/image" Target="../media/image30.png"/><Relationship Id="rId46" Type="http://schemas.openxmlformats.org/officeDocument/2006/relationships/image" Target="../media/image51.png"/><Relationship Id="rId67" Type="http://schemas.openxmlformats.org/officeDocument/2006/relationships/image" Target="../media/image72.png"/><Relationship Id="rId116" Type="http://schemas.openxmlformats.org/officeDocument/2006/relationships/image" Target="../media/image121.png"/><Relationship Id="rId20" Type="http://schemas.openxmlformats.org/officeDocument/2006/relationships/image" Target="../media/image25.png"/><Relationship Id="rId41" Type="http://schemas.openxmlformats.org/officeDocument/2006/relationships/image" Target="../media/image46.png"/><Relationship Id="rId62" Type="http://schemas.openxmlformats.org/officeDocument/2006/relationships/image" Target="../media/image67.png"/><Relationship Id="rId83" Type="http://schemas.openxmlformats.org/officeDocument/2006/relationships/image" Target="../media/image88.png"/><Relationship Id="rId88" Type="http://schemas.openxmlformats.org/officeDocument/2006/relationships/image" Target="../media/image93.png"/><Relationship Id="rId111" Type="http://schemas.openxmlformats.org/officeDocument/2006/relationships/image" Target="../media/image116.png"/><Relationship Id="rId132" Type="http://schemas.openxmlformats.org/officeDocument/2006/relationships/image" Target="../media/image137.png"/><Relationship Id="rId15" Type="http://schemas.openxmlformats.org/officeDocument/2006/relationships/image" Target="../media/image20.png"/><Relationship Id="rId36" Type="http://schemas.openxmlformats.org/officeDocument/2006/relationships/image" Target="../media/image41.png"/><Relationship Id="rId57" Type="http://schemas.openxmlformats.org/officeDocument/2006/relationships/image" Target="../media/image62.png"/><Relationship Id="rId106" Type="http://schemas.openxmlformats.org/officeDocument/2006/relationships/image" Target="../media/image111.png"/><Relationship Id="rId127" Type="http://schemas.openxmlformats.org/officeDocument/2006/relationships/image" Target="../media/image132.png"/><Relationship Id="rId10" Type="http://schemas.openxmlformats.org/officeDocument/2006/relationships/image" Target="../media/image15.png"/><Relationship Id="rId31" Type="http://schemas.openxmlformats.org/officeDocument/2006/relationships/image" Target="../media/image36.png"/><Relationship Id="rId52" Type="http://schemas.openxmlformats.org/officeDocument/2006/relationships/image" Target="../media/image57.png"/><Relationship Id="rId73" Type="http://schemas.openxmlformats.org/officeDocument/2006/relationships/image" Target="../media/image78.png"/><Relationship Id="rId78" Type="http://schemas.openxmlformats.org/officeDocument/2006/relationships/image" Target="../media/image83.png"/><Relationship Id="rId94" Type="http://schemas.openxmlformats.org/officeDocument/2006/relationships/image" Target="../media/image99.png"/><Relationship Id="rId99" Type="http://schemas.openxmlformats.org/officeDocument/2006/relationships/image" Target="../media/image104.png"/><Relationship Id="rId101" Type="http://schemas.openxmlformats.org/officeDocument/2006/relationships/image" Target="../media/image106.png"/><Relationship Id="rId122" Type="http://schemas.openxmlformats.org/officeDocument/2006/relationships/image" Target="../media/image127.png"/><Relationship Id="rId4" Type="http://schemas.openxmlformats.org/officeDocument/2006/relationships/image" Target="../media/image9.png"/><Relationship Id="rId9" Type="http://schemas.openxmlformats.org/officeDocument/2006/relationships/image" Target="../media/image14.png"/><Relationship Id="rId26" Type="http://schemas.openxmlformats.org/officeDocument/2006/relationships/image" Target="../media/image31.png"/><Relationship Id="rId47" Type="http://schemas.openxmlformats.org/officeDocument/2006/relationships/image" Target="../media/image52.png"/><Relationship Id="rId68" Type="http://schemas.openxmlformats.org/officeDocument/2006/relationships/image" Target="../media/image73.png"/><Relationship Id="rId89" Type="http://schemas.openxmlformats.org/officeDocument/2006/relationships/image" Target="../media/image94.png"/><Relationship Id="rId112" Type="http://schemas.openxmlformats.org/officeDocument/2006/relationships/image" Target="../media/image117.png"/><Relationship Id="rId133" Type="http://schemas.openxmlformats.org/officeDocument/2006/relationships/image" Target="../media/image13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0_7C70C0F1.xm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0.png"/><Relationship Id="rId3" Type="http://schemas.microsoft.com/office/2018/10/relationships/comments" Target="../comments/modernComment_1417_AD44673.xml"/><Relationship Id="rId7" Type="http://schemas.openxmlformats.org/officeDocument/2006/relationships/image" Target="../media/image149.png"/><Relationship Id="rId12" Type="http://schemas.openxmlformats.org/officeDocument/2006/relationships/image" Target="../media/image15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hyperlink" Target="https://portal.solutionsforpatientsafety.org/Documents/Forms/FrequentlyRequestedDocs.aspx?id=/Documents/SPS%202022-2024%20Goals" TargetMode="External"/><Relationship Id="rId2" Type="http://schemas.openxmlformats.org/officeDocument/2006/relationships/image" Target="../media/image157.jpeg"/><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83B2D5-EC01-6445-AF6A-BE8EA9B9D0EA}"/>
              </a:ext>
            </a:extLst>
          </p:cNvPr>
          <p:cNvSpPr txBox="1"/>
          <p:nvPr/>
        </p:nvSpPr>
        <p:spPr>
          <a:xfrm>
            <a:off x="6024284" y="2497310"/>
            <a:ext cx="5978178" cy="212365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Solutions for Patient Safety </a:t>
            </a:r>
          </a:p>
          <a:p>
            <a:r>
              <a:rPr lang="en-US" sz="3200" b="1" dirty="0">
                <a:latin typeface="Arial" panose="020B0604020202020204" pitchFamily="34" charset="0"/>
                <a:cs typeface="Arial" panose="020B0604020202020204" pitchFamily="34" charset="0"/>
              </a:rPr>
              <a:t>Florida Region Update</a:t>
            </a:r>
          </a:p>
          <a:p>
            <a:endParaRPr lang="en-US" sz="3200" b="1"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September 9, 2022</a:t>
            </a:r>
          </a:p>
        </p:txBody>
      </p:sp>
      <p:sp>
        <p:nvSpPr>
          <p:cNvPr id="3" name="TextBox 2">
            <a:extLst>
              <a:ext uri="{FF2B5EF4-FFF2-40B4-BE49-F238E27FC236}">
                <a16:creationId xmlns:a16="http://schemas.microsoft.com/office/drawing/2014/main" id="{86754481-3BA2-7B66-AB2A-8DA74BA8FDF5}"/>
              </a:ext>
            </a:extLst>
          </p:cNvPr>
          <p:cNvSpPr txBox="1"/>
          <p:nvPr/>
        </p:nvSpPr>
        <p:spPr>
          <a:xfrm>
            <a:off x="6024284" y="5172075"/>
            <a:ext cx="3965316" cy="1200329"/>
          </a:xfrm>
          <a:prstGeom prst="rect">
            <a:avLst/>
          </a:prstGeom>
          <a:noFill/>
        </p:spPr>
        <p:txBody>
          <a:bodyPr wrap="none" rtlCol="0">
            <a:spAutoFit/>
          </a:bodyPr>
          <a:lstStyle/>
          <a:p>
            <a:r>
              <a:rPr lang="en-US" dirty="0"/>
              <a:t>Ron Ford, MD, MBA</a:t>
            </a:r>
          </a:p>
          <a:p>
            <a:r>
              <a:rPr lang="en-US" dirty="0"/>
              <a:t>Chief Medical Officer</a:t>
            </a:r>
          </a:p>
          <a:p>
            <a:r>
              <a:rPr lang="en-US" dirty="0"/>
              <a:t>Joe DiMaggio Children’s Hospital</a:t>
            </a:r>
          </a:p>
          <a:p>
            <a:r>
              <a:rPr lang="en-US" dirty="0"/>
              <a:t>Physician Champion, Florida Region, SPS</a:t>
            </a:r>
          </a:p>
        </p:txBody>
      </p:sp>
    </p:spTree>
    <p:extLst>
      <p:ext uri="{BB962C8B-B14F-4D97-AF65-F5344CB8AC3E}">
        <p14:creationId xmlns:p14="http://schemas.microsoft.com/office/powerpoint/2010/main" val="4017779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66B5B4-87D4-9942-9150-0D8149775CF1}"/>
              </a:ext>
            </a:extLst>
          </p:cNvPr>
          <p:cNvSpPr txBox="1">
            <a:spLocks/>
          </p:cNvSpPr>
          <p:nvPr/>
        </p:nvSpPr>
        <p:spPr>
          <a:xfrm>
            <a:off x="838200" y="654314"/>
            <a:ext cx="10515600" cy="75287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dirty="0">
              <a:ln>
                <a:noFill/>
              </a:ln>
              <a:solidFill>
                <a:srgbClr val="00B0F0"/>
              </a:solidFill>
              <a:effectLst/>
              <a:uLnTx/>
              <a:uFillTx/>
              <a:latin typeface="Calibri Light" panose="020F0302020204030204"/>
              <a:ea typeface="+mj-ea"/>
              <a:cs typeface="Calibri Light"/>
            </a:endParaRPr>
          </a:p>
        </p:txBody>
      </p:sp>
      <p:sp>
        <p:nvSpPr>
          <p:cNvPr id="11" name="TextBox 10">
            <a:extLst>
              <a:ext uri="{FF2B5EF4-FFF2-40B4-BE49-F238E27FC236}">
                <a16:creationId xmlns:a16="http://schemas.microsoft.com/office/drawing/2014/main" id="{8D978473-BBF1-744C-B050-91E3CFA73E80}"/>
              </a:ext>
            </a:extLst>
          </p:cNvPr>
          <p:cNvSpPr txBox="1"/>
          <p:nvPr/>
        </p:nvSpPr>
        <p:spPr>
          <a:xfrm>
            <a:off x="1275159" y="2692459"/>
            <a:ext cx="389173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YEAR 1, 2022: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Hospital submission of single center PDSA (Plan-Do-Study-Act) abstract</a:t>
            </a:r>
          </a:p>
        </p:txBody>
      </p:sp>
      <p:sp>
        <p:nvSpPr>
          <p:cNvPr id="12" name="TextBox 11">
            <a:extLst>
              <a:ext uri="{FF2B5EF4-FFF2-40B4-BE49-F238E27FC236}">
                <a16:creationId xmlns:a16="http://schemas.microsoft.com/office/drawing/2014/main" id="{11BB07BD-138F-9140-8A30-BCE6214E37DA}"/>
              </a:ext>
            </a:extLst>
          </p:cNvPr>
          <p:cNvSpPr txBox="1"/>
          <p:nvPr/>
        </p:nvSpPr>
        <p:spPr>
          <a:xfrm>
            <a:off x="4467792" y="3731029"/>
            <a:ext cx="42042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YEAR 2, 2023: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Hospital submission of formal progress update on multi-center shared safety improvement testing</a:t>
            </a:r>
          </a:p>
        </p:txBody>
      </p:sp>
      <p:sp>
        <p:nvSpPr>
          <p:cNvPr id="13" name="TextBox 12">
            <a:extLst>
              <a:ext uri="{FF2B5EF4-FFF2-40B4-BE49-F238E27FC236}">
                <a16:creationId xmlns:a16="http://schemas.microsoft.com/office/drawing/2014/main" id="{9B9FF591-9AEF-F44D-8223-4F87BCA155A5}"/>
              </a:ext>
            </a:extLst>
          </p:cNvPr>
          <p:cNvSpPr txBox="1"/>
          <p:nvPr/>
        </p:nvSpPr>
        <p:spPr>
          <a:xfrm>
            <a:off x="7735015" y="4941065"/>
            <a:ext cx="35388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YEAR 3, 2024: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Hospital contribution to regional improvement “package” to be shared with the network </a:t>
            </a:r>
          </a:p>
        </p:txBody>
      </p:sp>
      <p:pic>
        <p:nvPicPr>
          <p:cNvPr id="33" name="Picture 32">
            <a:extLst>
              <a:ext uri="{FF2B5EF4-FFF2-40B4-BE49-F238E27FC236}">
                <a16:creationId xmlns:a16="http://schemas.microsoft.com/office/drawing/2014/main" id="{FA5F0197-89BF-4072-9A49-02F97B03CE16}"/>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7939819" y="429347"/>
            <a:ext cx="3361809" cy="3073043"/>
          </a:xfrm>
          <a:prstGeom prst="rect">
            <a:avLst/>
          </a:prstGeom>
        </p:spPr>
      </p:pic>
      <p:sp>
        <p:nvSpPr>
          <p:cNvPr id="14" name="TextBox 13">
            <a:extLst>
              <a:ext uri="{FF2B5EF4-FFF2-40B4-BE49-F238E27FC236}">
                <a16:creationId xmlns:a16="http://schemas.microsoft.com/office/drawing/2014/main" id="{87C735D8-F338-47D9-8530-E289618CB1C9}"/>
              </a:ext>
            </a:extLst>
          </p:cNvPr>
          <p:cNvSpPr txBox="1"/>
          <p:nvPr/>
        </p:nvSpPr>
        <p:spPr>
          <a:xfrm>
            <a:off x="890372" y="1542353"/>
            <a:ext cx="7537511" cy="707886"/>
          </a:xfrm>
          <a:prstGeom prst="rect">
            <a:avLst/>
          </a:prstGeom>
          <a:noFill/>
        </p:spPr>
        <p:txBody>
          <a:bodyPr wrap="square" lIns="91440" tIns="45720" rIns="91440" bIns="4572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05B2B"/>
                </a:solidFill>
                <a:effectLst/>
                <a:uLnTx/>
                <a:uFillTx/>
                <a:latin typeface="Calibri" panose="020F0502020204030204"/>
                <a:ea typeface="+mn-lt"/>
                <a:cs typeface="Calibri" panose="020F0502020204030204"/>
              </a:rPr>
              <a:t>Each region will achieve </a:t>
            </a:r>
            <a:r>
              <a:rPr kumimoji="0" lang="en-US" sz="2000" b="1" i="0" u="none" strike="noStrike" kern="1200" cap="none" spc="0" normalizeH="0" baseline="0" noProof="0" dirty="0">
                <a:ln>
                  <a:noFill/>
                </a:ln>
                <a:solidFill>
                  <a:srgbClr val="E05B2B"/>
                </a:solidFill>
                <a:effectLst/>
                <a:uLnTx/>
                <a:uFillTx/>
                <a:latin typeface="Calibri" panose="020F0502020204030204"/>
                <a:ea typeface="+mn-lt"/>
                <a:cs typeface="Calibri" panose="020F0502020204030204"/>
              </a:rPr>
              <a:t>≥75% annual participation </a:t>
            </a:r>
            <a:r>
              <a:rPr kumimoji="0" lang="en-US" sz="2000" b="0" i="0" u="none" strike="noStrike" kern="1200" cap="none" spc="0" normalizeH="0" baseline="0" noProof="0" dirty="0">
                <a:ln>
                  <a:noFill/>
                </a:ln>
                <a:solidFill>
                  <a:srgbClr val="E05B2B"/>
                </a:solidFill>
                <a:effectLst/>
                <a:uLnTx/>
                <a:uFillTx/>
                <a:latin typeface="Calibri" panose="020F0502020204030204"/>
                <a:ea typeface="+mn-lt"/>
                <a:cs typeface="Calibri" panose="020F0502020204030204"/>
              </a:rPr>
              <a:t>in a milestone-based safety improvement challenge  </a:t>
            </a:r>
          </a:p>
        </p:txBody>
      </p:sp>
      <p:grpSp>
        <p:nvGrpSpPr>
          <p:cNvPr id="7" name="Group 6">
            <a:extLst>
              <a:ext uri="{FF2B5EF4-FFF2-40B4-BE49-F238E27FC236}">
                <a16:creationId xmlns:a16="http://schemas.microsoft.com/office/drawing/2014/main" id="{E9A16019-108A-452E-8AE5-CE47F4D50F73}"/>
              </a:ext>
            </a:extLst>
          </p:cNvPr>
          <p:cNvGrpSpPr/>
          <p:nvPr/>
        </p:nvGrpSpPr>
        <p:grpSpPr>
          <a:xfrm>
            <a:off x="240219" y="2536139"/>
            <a:ext cx="978408" cy="978408"/>
            <a:chOff x="1215099" y="2079236"/>
            <a:chExt cx="978408" cy="978408"/>
          </a:xfrm>
        </p:grpSpPr>
        <p:sp>
          <p:nvSpPr>
            <p:cNvPr id="6" name="Oval 5">
              <a:extLst>
                <a:ext uri="{FF2B5EF4-FFF2-40B4-BE49-F238E27FC236}">
                  <a16:creationId xmlns:a16="http://schemas.microsoft.com/office/drawing/2014/main" id="{B7991902-0B95-4C26-8B74-DB1CB3E1BB95}"/>
                </a:ext>
              </a:extLst>
            </p:cNvPr>
            <p:cNvSpPr/>
            <p:nvPr/>
          </p:nvSpPr>
          <p:spPr>
            <a:xfrm>
              <a:off x="1215099" y="2079236"/>
              <a:ext cx="978408" cy="978408"/>
            </a:xfrm>
            <a:prstGeom prst="ellipse">
              <a:avLst/>
            </a:prstGeom>
            <a:solidFill>
              <a:srgbClr val="F6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Checklist with solid fill">
              <a:extLst>
                <a:ext uri="{FF2B5EF4-FFF2-40B4-BE49-F238E27FC236}">
                  <a16:creationId xmlns:a16="http://schemas.microsoft.com/office/drawing/2014/main" id="{A6352B52-A7C0-4948-91CA-D4EE68D7396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79734" y="2144884"/>
              <a:ext cx="827677" cy="827677"/>
            </a:xfrm>
            <a:prstGeom prst="rect">
              <a:avLst/>
            </a:prstGeom>
          </p:spPr>
        </p:pic>
      </p:grpSp>
      <p:grpSp>
        <p:nvGrpSpPr>
          <p:cNvPr id="10" name="Group 9">
            <a:extLst>
              <a:ext uri="{FF2B5EF4-FFF2-40B4-BE49-F238E27FC236}">
                <a16:creationId xmlns:a16="http://schemas.microsoft.com/office/drawing/2014/main" id="{4D5D7AFF-8FE5-4C9D-96C7-4490AE22ED28}"/>
              </a:ext>
            </a:extLst>
          </p:cNvPr>
          <p:cNvGrpSpPr/>
          <p:nvPr/>
        </p:nvGrpSpPr>
        <p:grpSpPr>
          <a:xfrm>
            <a:off x="3433421" y="3703490"/>
            <a:ext cx="978408" cy="978408"/>
            <a:chOff x="2604879" y="2996766"/>
            <a:chExt cx="978408" cy="978408"/>
          </a:xfrm>
        </p:grpSpPr>
        <p:sp>
          <p:nvSpPr>
            <p:cNvPr id="17" name="Oval 16">
              <a:extLst>
                <a:ext uri="{FF2B5EF4-FFF2-40B4-BE49-F238E27FC236}">
                  <a16:creationId xmlns:a16="http://schemas.microsoft.com/office/drawing/2014/main" id="{9CFD3192-58D7-4881-948C-60A346CF3F6F}"/>
                </a:ext>
              </a:extLst>
            </p:cNvPr>
            <p:cNvSpPr/>
            <p:nvPr/>
          </p:nvSpPr>
          <p:spPr>
            <a:xfrm>
              <a:off x="2604879" y="2996766"/>
              <a:ext cx="978408" cy="978408"/>
            </a:xfrm>
            <a:prstGeom prst="ellipse">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descr="Cheers outline">
              <a:extLst>
                <a:ext uri="{FF2B5EF4-FFF2-40B4-BE49-F238E27FC236}">
                  <a16:creationId xmlns:a16="http://schemas.microsoft.com/office/drawing/2014/main" id="{3C91C172-632D-4A3E-852B-4805EE7609B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44766" y="3068510"/>
              <a:ext cx="855179" cy="855179"/>
            </a:xfrm>
            <a:prstGeom prst="rect">
              <a:avLst/>
            </a:prstGeom>
          </p:spPr>
        </p:pic>
      </p:grpSp>
      <p:grpSp>
        <p:nvGrpSpPr>
          <p:cNvPr id="20" name="Group 19">
            <a:extLst>
              <a:ext uri="{FF2B5EF4-FFF2-40B4-BE49-F238E27FC236}">
                <a16:creationId xmlns:a16="http://schemas.microsoft.com/office/drawing/2014/main" id="{AEF656A5-28BD-45CA-BDE3-6B3219F023B4}"/>
              </a:ext>
            </a:extLst>
          </p:cNvPr>
          <p:cNvGrpSpPr/>
          <p:nvPr/>
        </p:nvGrpSpPr>
        <p:grpSpPr>
          <a:xfrm>
            <a:off x="6684577" y="4882998"/>
            <a:ext cx="978408" cy="978408"/>
            <a:chOff x="6457007" y="4984904"/>
            <a:chExt cx="978408" cy="978408"/>
          </a:xfrm>
        </p:grpSpPr>
        <p:sp>
          <p:nvSpPr>
            <p:cNvPr id="23" name="Oval 22">
              <a:extLst>
                <a:ext uri="{FF2B5EF4-FFF2-40B4-BE49-F238E27FC236}">
                  <a16:creationId xmlns:a16="http://schemas.microsoft.com/office/drawing/2014/main" id="{B40215BC-5B85-434C-8594-1A4DEC9C8B40}"/>
                </a:ext>
              </a:extLst>
            </p:cNvPr>
            <p:cNvSpPr/>
            <p:nvPr/>
          </p:nvSpPr>
          <p:spPr>
            <a:xfrm>
              <a:off x="6457007" y="4984904"/>
              <a:ext cx="978408" cy="978408"/>
            </a:xfrm>
            <a:prstGeom prst="ellipse">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Graphic 18" descr="Presentation with bar chart outline">
              <a:extLst>
                <a:ext uri="{FF2B5EF4-FFF2-40B4-BE49-F238E27FC236}">
                  <a16:creationId xmlns:a16="http://schemas.microsoft.com/office/drawing/2014/main" id="{9770BC21-6081-4183-A4E0-7AC14CBF94D0}"/>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494998" y="5042971"/>
              <a:ext cx="914400" cy="914400"/>
            </a:xfrm>
            <a:prstGeom prst="rect">
              <a:avLst/>
            </a:prstGeom>
          </p:spPr>
        </p:pic>
      </p:grpSp>
      <p:grpSp>
        <p:nvGrpSpPr>
          <p:cNvPr id="43" name="Group 42">
            <a:extLst>
              <a:ext uri="{FF2B5EF4-FFF2-40B4-BE49-F238E27FC236}">
                <a16:creationId xmlns:a16="http://schemas.microsoft.com/office/drawing/2014/main" id="{3C329526-6333-4735-924F-7B8BFDC9D911}"/>
              </a:ext>
            </a:extLst>
          </p:cNvPr>
          <p:cNvGrpSpPr/>
          <p:nvPr/>
        </p:nvGrpSpPr>
        <p:grpSpPr>
          <a:xfrm>
            <a:off x="703498" y="3626698"/>
            <a:ext cx="2460311" cy="581180"/>
            <a:chOff x="1483039" y="3626698"/>
            <a:chExt cx="2460311" cy="581180"/>
          </a:xfrm>
        </p:grpSpPr>
        <p:cxnSp>
          <p:nvCxnSpPr>
            <p:cNvPr id="27" name="Straight Connector 26">
              <a:extLst>
                <a:ext uri="{FF2B5EF4-FFF2-40B4-BE49-F238E27FC236}">
                  <a16:creationId xmlns:a16="http://schemas.microsoft.com/office/drawing/2014/main" id="{50CB2FA4-4577-4D1F-BF9D-9D695DE23D26}"/>
                </a:ext>
              </a:extLst>
            </p:cNvPr>
            <p:cNvCxnSpPr>
              <a:cxnSpLocks/>
            </p:cNvCxnSpPr>
            <p:nvPr/>
          </p:nvCxnSpPr>
          <p:spPr>
            <a:xfrm flipV="1">
              <a:off x="1483039" y="3626698"/>
              <a:ext cx="0" cy="576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670C2B5-121B-44F1-A809-1E9D149CE601}"/>
                </a:ext>
              </a:extLst>
            </p:cNvPr>
            <p:cNvCxnSpPr>
              <a:cxnSpLocks/>
            </p:cNvCxnSpPr>
            <p:nvPr/>
          </p:nvCxnSpPr>
          <p:spPr>
            <a:xfrm>
              <a:off x="1483039" y="4207878"/>
              <a:ext cx="24603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79E4ABE7-12C9-4301-A39C-B99934FED566}"/>
              </a:ext>
            </a:extLst>
          </p:cNvPr>
          <p:cNvGrpSpPr/>
          <p:nvPr/>
        </p:nvGrpSpPr>
        <p:grpSpPr>
          <a:xfrm>
            <a:off x="3900897" y="4788914"/>
            <a:ext cx="2460311" cy="581180"/>
            <a:chOff x="4680438" y="4788914"/>
            <a:chExt cx="2460311" cy="581180"/>
          </a:xfrm>
        </p:grpSpPr>
        <p:cxnSp>
          <p:nvCxnSpPr>
            <p:cNvPr id="41" name="Straight Connector 40">
              <a:extLst>
                <a:ext uri="{FF2B5EF4-FFF2-40B4-BE49-F238E27FC236}">
                  <a16:creationId xmlns:a16="http://schemas.microsoft.com/office/drawing/2014/main" id="{4A4C7374-4C49-466A-ADAD-2D31086C3D62}"/>
                </a:ext>
              </a:extLst>
            </p:cNvPr>
            <p:cNvCxnSpPr>
              <a:cxnSpLocks/>
            </p:cNvCxnSpPr>
            <p:nvPr/>
          </p:nvCxnSpPr>
          <p:spPr>
            <a:xfrm flipV="1">
              <a:off x="4680438" y="4788914"/>
              <a:ext cx="0" cy="576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87345E3-5620-4344-9B14-93CEA88E1FB1}"/>
                </a:ext>
              </a:extLst>
            </p:cNvPr>
            <p:cNvCxnSpPr>
              <a:cxnSpLocks/>
            </p:cNvCxnSpPr>
            <p:nvPr/>
          </p:nvCxnSpPr>
          <p:spPr>
            <a:xfrm>
              <a:off x="4680438" y="5370094"/>
              <a:ext cx="24603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4CF80301-AB17-4F9A-A23B-430AC6926A56}"/>
              </a:ext>
            </a:extLst>
          </p:cNvPr>
          <p:cNvSpPr txBox="1"/>
          <p:nvPr/>
        </p:nvSpPr>
        <p:spPr>
          <a:xfrm>
            <a:off x="4167447" y="6283767"/>
            <a:ext cx="385710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CLICK HERE FOR MORE DETAILS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2D10D1-ACCC-3245-8025-6C45FADB8F32}"/>
              </a:ext>
            </a:extLst>
          </p:cNvPr>
          <p:cNvSpPr>
            <a:spLocks noGrp="1"/>
          </p:cNvSpPr>
          <p:nvPr>
            <p:ph type="title"/>
          </p:nvPr>
        </p:nvSpPr>
        <p:spPr/>
        <p:txBody>
          <a:bodyPr>
            <a:normAutofit/>
          </a:bodyPr>
          <a:lstStyle/>
          <a:p>
            <a:r>
              <a:rPr lang="en-US" dirty="0"/>
              <a:t>2022-2024 SPS Regional Goal</a:t>
            </a:r>
          </a:p>
        </p:txBody>
      </p:sp>
    </p:spTree>
    <p:extLst>
      <p:ext uri="{BB962C8B-B14F-4D97-AF65-F5344CB8AC3E}">
        <p14:creationId xmlns:p14="http://schemas.microsoft.com/office/powerpoint/2010/main" val="618953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D1460-72B3-D861-8DFF-3150932DC654}"/>
              </a:ext>
            </a:extLst>
          </p:cNvPr>
          <p:cNvSpPr>
            <a:spLocks noGrp="1"/>
          </p:cNvSpPr>
          <p:nvPr>
            <p:ph type="title"/>
          </p:nvPr>
        </p:nvSpPr>
        <p:spPr>
          <a:xfrm>
            <a:off x="-4160044" y="1189037"/>
            <a:ext cx="10515600" cy="5668963"/>
          </a:xfrm>
        </p:spPr>
        <p:txBody>
          <a:bodyPr vert="vert270"/>
          <a:lstStyle/>
          <a:p>
            <a:pPr algn="ctr"/>
            <a:r>
              <a:rPr lang="en-US" dirty="0"/>
              <a:t>Hospital Acquired Conditions</a:t>
            </a:r>
          </a:p>
        </p:txBody>
      </p:sp>
      <p:graphicFrame>
        <p:nvGraphicFramePr>
          <p:cNvPr id="4" name="Content Placeholder 3">
            <a:extLst>
              <a:ext uri="{FF2B5EF4-FFF2-40B4-BE49-F238E27FC236}">
                <a16:creationId xmlns:a16="http://schemas.microsoft.com/office/drawing/2014/main" id="{9C1F66B9-C900-F137-4275-E5D732632984}"/>
              </a:ext>
            </a:extLst>
          </p:cNvPr>
          <p:cNvGraphicFramePr>
            <a:graphicFrameLocks noGrp="1"/>
          </p:cNvGraphicFramePr>
          <p:nvPr>
            <p:ph idx="1"/>
            <p:extLst>
              <p:ext uri="{D42A27DB-BD31-4B8C-83A1-F6EECF244321}">
                <p14:modId xmlns:p14="http://schemas.microsoft.com/office/powerpoint/2010/main" val="3407844308"/>
              </p:ext>
            </p:extLst>
          </p:nvPr>
        </p:nvGraphicFramePr>
        <p:xfrm>
          <a:off x="1666874" y="1899168"/>
          <a:ext cx="5257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oon 6">
            <a:extLst>
              <a:ext uri="{FF2B5EF4-FFF2-40B4-BE49-F238E27FC236}">
                <a16:creationId xmlns:a16="http://schemas.microsoft.com/office/drawing/2014/main" id="{0C51F982-774F-1757-B5F6-D0F4BCD2C598}"/>
              </a:ext>
            </a:extLst>
          </p:cNvPr>
          <p:cNvSpPr/>
          <p:nvPr/>
        </p:nvSpPr>
        <p:spPr>
          <a:xfrm rot="10800000">
            <a:off x="6215062" y="1899167"/>
            <a:ext cx="1781174" cy="4460875"/>
          </a:xfrm>
          <a:prstGeom prst="moon">
            <a:avLst>
              <a:gd name="adj" fmla="val 665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3">
            <a:extLst>
              <a:ext uri="{FF2B5EF4-FFF2-40B4-BE49-F238E27FC236}">
                <a16:creationId xmlns:a16="http://schemas.microsoft.com/office/drawing/2014/main" id="{A796D394-83E1-2FDC-C802-29C9C75D2EBF}"/>
              </a:ext>
            </a:extLst>
          </p:cNvPr>
          <p:cNvGraphicFramePr>
            <a:graphicFrameLocks/>
          </p:cNvGraphicFramePr>
          <p:nvPr>
            <p:extLst>
              <p:ext uri="{D42A27DB-BD31-4B8C-83A1-F6EECF244321}">
                <p14:modId xmlns:p14="http://schemas.microsoft.com/office/powerpoint/2010/main" val="1408631289"/>
              </p:ext>
            </p:extLst>
          </p:nvPr>
        </p:nvGraphicFramePr>
        <p:xfrm flipH="1">
          <a:off x="6924674" y="1953936"/>
          <a:ext cx="4967288"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Moon 7">
            <a:extLst>
              <a:ext uri="{FF2B5EF4-FFF2-40B4-BE49-F238E27FC236}">
                <a16:creationId xmlns:a16="http://schemas.microsoft.com/office/drawing/2014/main" id="{E91A8BCA-917E-FF44-511E-F19774F3E0CE}"/>
              </a:ext>
            </a:extLst>
          </p:cNvPr>
          <p:cNvSpPr/>
          <p:nvPr/>
        </p:nvSpPr>
        <p:spPr>
          <a:xfrm rot="10800000">
            <a:off x="11168061" y="1993622"/>
            <a:ext cx="1781174" cy="4460875"/>
          </a:xfrm>
          <a:prstGeom prst="moon">
            <a:avLst>
              <a:gd name="adj" fmla="val 665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59D297DB-ADA6-5936-51AC-02A08F6A104E}"/>
              </a:ext>
            </a:extLst>
          </p:cNvPr>
          <p:cNvPicPr>
            <a:picLocks noChangeAspect="1"/>
          </p:cNvPicPr>
          <p:nvPr/>
        </p:nvPicPr>
        <p:blipFill rotWithShape="1">
          <a:blip r:embed="rId12"/>
          <a:srcRect t="21610" b="13924"/>
          <a:stretch/>
        </p:blipFill>
        <p:spPr>
          <a:xfrm>
            <a:off x="236631" y="276850"/>
            <a:ext cx="2456466" cy="870978"/>
          </a:xfrm>
          <a:prstGeom prst="rect">
            <a:avLst/>
          </a:prstGeom>
        </p:spPr>
      </p:pic>
    </p:spTree>
    <p:extLst>
      <p:ext uri="{BB962C8B-B14F-4D97-AF65-F5344CB8AC3E}">
        <p14:creationId xmlns:p14="http://schemas.microsoft.com/office/powerpoint/2010/main" val="3442862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D57156-3B14-737A-D9D1-30AE44478F92}"/>
              </a:ext>
            </a:extLst>
          </p:cNvPr>
          <p:cNvPicPr>
            <a:picLocks noChangeAspect="1"/>
          </p:cNvPicPr>
          <p:nvPr/>
        </p:nvPicPr>
        <p:blipFill>
          <a:blip r:embed="rId2"/>
          <a:stretch>
            <a:fillRect/>
          </a:stretch>
        </p:blipFill>
        <p:spPr>
          <a:xfrm>
            <a:off x="4387921" y="0"/>
            <a:ext cx="7567448" cy="6858000"/>
          </a:xfrm>
          <a:prstGeom prst="rect">
            <a:avLst/>
          </a:prstGeom>
        </p:spPr>
      </p:pic>
      <p:pic>
        <p:nvPicPr>
          <p:cNvPr id="9" name="Picture 8" descr="Text&#10;&#10;Description automatically generated">
            <a:extLst>
              <a:ext uri="{FF2B5EF4-FFF2-40B4-BE49-F238E27FC236}">
                <a16:creationId xmlns:a16="http://schemas.microsoft.com/office/drawing/2014/main" id="{59D297DB-ADA6-5936-51AC-02A08F6A104E}"/>
              </a:ext>
            </a:extLst>
          </p:cNvPr>
          <p:cNvPicPr>
            <a:picLocks noChangeAspect="1"/>
          </p:cNvPicPr>
          <p:nvPr/>
        </p:nvPicPr>
        <p:blipFill rotWithShape="1">
          <a:blip r:embed="rId3"/>
          <a:srcRect t="21610" b="13924"/>
          <a:stretch/>
        </p:blipFill>
        <p:spPr>
          <a:xfrm>
            <a:off x="236631" y="276850"/>
            <a:ext cx="2456466" cy="870978"/>
          </a:xfrm>
          <a:prstGeom prst="rect">
            <a:avLst/>
          </a:prstGeom>
        </p:spPr>
      </p:pic>
      <p:sp>
        <p:nvSpPr>
          <p:cNvPr id="14" name="Rectangle 13">
            <a:extLst>
              <a:ext uri="{FF2B5EF4-FFF2-40B4-BE49-F238E27FC236}">
                <a16:creationId xmlns:a16="http://schemas.microsoft.com/office/drawing/2014/main" id="{B116A1D6-379F-12B0-1E85-E4EBFCE08B2B}"/>
              </a:ext>
            </a:extLst>
          </p:cNvPr>
          <p:cNvSpPr/>
          <p:nvPr/>
        </p:nvSpPr>
        <p:spPr>
          <a:xfrm rot="20844547">
            <a:off x="6628234" y="1312215"/>
            <a:ext cx="2335960" cy="461665"/>
          </a:xfrm>
          <a:prstGeom prst="rect">
            <a:avLst/>
          </a:prstGeom>
          <a:noFill/>
          <a:scene3d>
            <a:camera prst="orthographicFront">
              <a:rot lat="2389029" lon="390927" rev="250955"/>
            </a:camera>
            <a:lightRig rig="threePt" dir="t"/>
          </a:scene3d>
        </p:spPr>
        <p:txBody>
          <a:bodyPr wrap="none" lIns="91440" tIns="45720" rIns="91440" bIns="45720">
            <a:spAutoFit/>
          </a:bodyPr>
          <a:lstStyle/>
          <a:p>
            <a:pPr algn="ctr"/>
            <a:r>
              <a:rPr lang="en-US" sz="2400" dirty="0">
                <a:ln w="0"/>
              </a:rPr>
              <a:t>Safety </a:t>
            </a:r>
            <a:r>
              <a:rPr lang="en-US" sz="2400" b="0" cap="none" spc="0" dirty="0">
                <a:ln w="0"/>
                <a:effectLst/>
              </a:rPr>
              <a:t>Disparities</a:t>
            </a:r>
            <a:endParaRPr lang="en-US" sz="3600" b="0" cap="none" spc="0" dirty="0">
              <a:ln w="0"/>
              <a:effectLst/>
            </a:endParaRPr>
          </a:p>
        </p:txBody>
      </p:sp>
      <p:sp>
        <p:nvSpPr>
          <p:cNvPr id="15" name="Rectangle 14">
            <a:extLst>
              <a:ext uri="{FF2B5EF4-FFF2-40B4-BE49-F238E27FC236}">
                <a16:creationId xmlns:a16="http://schemas.microsoft.com/office/drawing/2014/main" id="{49ECCBCF-6570-E0AC-A1DB-D57F85B5B3F4}"/>
              </a:ext>
            </a:extLst>
          </p:cNvPr>
          <p:cNvSpPr/>
          <p:nvPr/>
        </p:nvSpPr>
        <p:spPr>
          <a:xfrm rot="20844547">
            <a:off x="6745372" y="1916264"/>
            <a:ext cx="2493440" cy="461665"/>
          </a:xfrm>
          <a:prstGeom prst="rect">
            <a:avLst/>
          </a:prstGeom>
          <a:noFill/>
          <a:scene3d>
            <a:camera prst="orthographicFront">
              <a:rot lat="2389029" lon="390927" rev="250955"/>
            </a:camera>
            <a:lightRig rig="threePt" dir="t"/>
          </a:scene3d>
        </p:spPr>
        <p:txBody>
          <a:bodyPr wrap="none" lIns="91440" tIns="45720" rIns="91440" bIns="45720">
            <a:spAutoFit/>
          </a:bodyPr>
          <a:lstStyle/>
          <a:p>
            <a:r>
              <a:rPr lang="en-US" sz="2400" b="0" cap="none" spc="0" dirty="0">
                <a:ln w="0"/>
                <a:effectLst/>
              </a:rPr>
              <a:t>Ambulatory Safety</a:t>
            </a:r>
          </a:p>
        </p:txBody>
      </p:sp>
      <p:sp>
        <p:nvSpPr>
          <p:cNvPr id="16" name="Rectangle 15">
            <a:extLst>
              <a:ext uri="{FF2B5EF4-FFF2-40B4-BE49-F238E27FC236}">
                <a16:creationId xmlns:a16="http://schemas.microsoft.com/office/drawing/2014/main" id="{DB78019E-C0EF-61BA-0CAF-515BD461A33E}"/>
              </a:ext>
            </a:extLst>
          </p:cNvPr>
          <p:cNvSpPr/>
          <p:nvPr/>
        </p:nvSpPr>
        <p:spPr>
          <a:xfrm rot="20844547">
            <a:off x="7012429" y="2552004"/>
            <a:ext cx="2787751" cy="461665"/>
          </a:xfrm>
          <a:prstGeom prst="rect">
            <a:avLst/>
          </a:prstGeom>
          <a:noFill/>
          <a:scene3d>
            <a:camera prst="orthographicFront">
              <a:rot lat="2389029" lon="390927" rev="250955"/>
            </a:camera>
            <a:lightRig rig="threePt" dir="t"/>
          </a:scene3d>
        </p:spPr>
        <p:txBody>
          <a:bodyPr wrap="none" lIns="91440" tIns="45720" rIns="91440" bIns="45720">
            <a:spAutoFit/>
          </a:bodyPr>
          <a:lstStyle/>
          <a:p>
            <a:r>
              <a:rPr lang="en-US" sz="2400" b="0" cap="none" spc="0" dirty="0">
                <a:ln w="0"/>
                <a:effectLst/>
              </a:rPr>
              <a:t>Patient </a:t>
            </a:r>
            <a:r>
              <a:rPr lang="en-US" sz="2400" b="0" cap="none" spc="0" dirty="0" err="1">
                <a:ln w="0"/>
                <a:effectLst/>
              </a:rPr>
              <a:t>Behav</a:t>
            </a:r>
            <a:r>
              <a:rPr lang="en-US" sz="2400" b="0" cap="none" spc="0" dirty="0">
                <a:ln w="0"/>
                <a:effectLst/>
              </a:rPr>
              <a:t> Events</a:t>
            </a:r>
          </a:p>
        </p:txBody>
      </p:sp>
      <p:sp>
        <p:nvSpPr>
          <p:cNvPr id="17" name="Rectangle 16">
            <a:extLst>
              <a:ext uri="{FF2B5EF4-FFF2-40B4-BE49-F238E27FC236}">
                <a16:creationId xmlns:a16="http://schemas.microsoft.com/office/drawing/2014/main" id="{DAE2FF10-0CCD-5109-12D8-7705927A234B}"/>
              </a:ext>
            </a:extLst>
          </p:cNvPr>
          <p:cNvSpPr/>
          <p:nvPr/>
        </p:nvSpPr>
        <p:spPr>
          <a:xfrm rot="20844547">
            <a:off x="7310729" y="3345350"/>
            <a:ext cx="2943883" cy="461665"/>
          </a:xfrm>
          <a:prstGeom prst="rect">
            <a:avLst/>
          </a:prstGeom>
          <a:noFill/>
          <a:scene3d>
            <a:camera prst="orthographicFront">
              <a:rot lat="2389029" lon="390927" rev="250955"/>
            </a:camera>
            <a:lightRig rig="threePt" dir="t"/>
          </a:scene3d>
        </p:spPr>
        <p:txBody>
          <a:bodyPr wrap="none" lIns="91440" tIns="45720" rIns="91440" bIns="45720">
            <a:spAutoFit/>
          </a:bodyPr>
          <a:lstStyle/>
          <a:p>
            <a:r>
              <a:rPr lang="en-US" sz="2400" b="0" cap="none" spc="0" dirty="0">
                <a:ln w="0"/>
                <a:effectLst/>
              </a:rPr>
              <a:t>Staff/Employee Safety</a:t>
            </a:r>
          </a:p>
        </p:txBody>
      </p:sp>
      <p:sp>
        <p:nvSpPr>
          <p:cNvPr id="19" name="Rectangle 18">
            <a:extLst>
              <a:ext uri="{FF2B5EF4-FFF2-40B4-BE49-F238E27FC236}">
                <a16:creationId xmlns:a16="http://schemas.microsoft.com/office/drawing/2014/main" id="{6451E040-E313-EDFA-8435-8119DB44F989}"/>
              </a:ext>
            </a:extLst>
          </p:cNvPr>
          <p:cNvSpPr/>
          <p:nvPr/>
        </p:nvSpPr>
        <p:spPr>
          <a:xfrm rot="20526761">
            <a:off x="6430567" y="4323726"/>
            <a:ext cx="1676005" cy="90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68FF2F4-C06D-51ED-7D38-7874B2F9F539}"/>
              </a:ext>
            </a:extLst>
          </p:cNvPr>
          <p:cNvSpPr txBox="1"/>
          <p:nvPr/>
        </p:nvSpPr>
        <p:spPr>
          <a:xfrm>
            <a:off x="1157688" y="2192646"/>
            <a:ext cx="2715808" cy="2585323"/>
          </a:xfrm>
          <a:prstGeom prst="rect">
            <a:avLst/>
          </a:prstGeom>
          <a:noFill/>
        </p:spPr>
        <p:txBody>
          <a:bodyPr wrap="none" rtlCol="0">
            <a:spAutoFit/>
          </a:bodyPr>
          <a:lstStyle/>
          <a:p>
            <a:r>
              <a:rPr lang="en-US" sz="5400" dirty="0">
                <a:solidFill>
                  <a:schemeClr val="accent5">
                    <a:lumMod val="75000"/>
                  </a:schemeClr>
                </a:solidFill>
              </a:rPr>
              <a:t>Evolving</a:t>
            </a:r>
          </a:p>
          <a:p>
            <a:r>
              <a:rPr lang="en-US" sz="5400" dirty="0">
                <a:solidFill>
                  <a:schemeClr val="accent5">
                    <a:lumMod val="75000"/>
                  </a:schemeClr>
                </a:solidFill>
              </a:rPr>
              <a:t>Network</a:t>
            </a:r>
          </a:p>
          <a:p>
            <a:r>
              <a:rPr lang="en-US" sz="5400" dirty="0">
                <a:solidFill>
                  <a:schemeClr val="accent5">
                    <a:lumMod val="75000"/>
                  </a:schemeClr>
                </a:solidFill>
              </a:rPr>
              <a:t>Priorities</a:t>
            </a:r>
          </a:p>
        </p:txBody>
      </p:sp>
    </p:spTree>
    <p:extLst>
      <p:ext uri="{BB962C8B-B14F-4D97-AF65-F5344CB8AC3E}">
        <p14:creationId xmlns:p14="http://schemas.microsoft.com/office/powerpoint/2010/main" val="2531124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6934D-7F6E-4BD6-9F75-FAD8085AFFA3}"/>
              </a:ext>
            </a:extLst>
          </p:cNvPr>
          <p:cNvSpPr>
            <a:spLocks noGrp="1"/>
          </p:cNvSpPr>
          <p:nvPr>
            <p:ph type="title"/>
          </p:nvPr>
        </p:nvSpPr>
        <p:spPr>
          <a:xfrm>
            <a:off x="600205" y="164302"/>
            <a:ext cx="10515600" cy="1325563"/>
          </a:xfrm>
        </p:spPr>
        <p:txBody>
          <a:bodyPr/>
          <a:lstStyle/>
          <a:p>
            <a:r>
              <a:rPr lang="en-US" u="sng" dirty="0">
                <a:solidFill>
                  <a:srgbClr val="0070C0"/>
                </a:solidFill>
                <a:latin typeface="Passageway Light" panose="020B0806030504020204" pitchFamily="34" charset="0"/>
                <a:ea typeface="Passageway Light" panose="020B0806030504020204" pitchFamily="34" charset="0"/>
                <a:cs typeface="Passageway Light" panose="020B0806030504020204" pitchFamily="34" charset="0"/>
              </a:rPr>
              <a:t>Florida Region</a:t>
            </a:r>
          </a:p>
        </p:txBody>
      </p:sp>
      <p:pic>
        <p:nvPicPr>
          <p:cNvPr id="37" name="Picture 3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5501" y="-1432"/>
            <a:ext cx="1404548" cy="2056055"/>
          </a:xfrm>
          <a:prstGeom prst="rect">
            <a:avLst/>
          </a:prstGeom>
        </p:spPr>
      </p:pic>
      <p:pic>
        <p:nvPicPr>
          <p:cNvPr id="38" name="Picture 3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02174" y="2627014"/>
            <a:ext cx="3145221" cy="1828800"/>
          </a:xfrm>
          <a:prstGeom prst="rect">
            <a:avLst/>
          </a:prstGeom>
        </p:spPr>
      </p:pic>
      <p:pic>
        <p:nvPicPr>
          <p:cNvPr id="39" name="Picture 3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1972064"/>
            <a:ext cx="3376301" cy="1175893"/>
          </a:xfrm>
          <a:prstGeom prst="rect">
            <a:avLst/>
          </a:prstGeom>
        </p:spPr>
      </p:pic>
      <p:pic>
        <p:nvPicPr>
          <p:cNvPr id="41" name="Picture 4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89507" y="4161802"/>
            <a:ext cx="3200400" cy="1228482"/>
          </a:xfrm>
          <a:prstGeom prst="rect">
            <a:avLst/>
          </a:prstGeom>
        </p:spPr>
      </p:pic>
      <p:pic>
        <p:nvPicPr>
          <p:cNvPr id="43" name="Picture 4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33660" y="1596617"/>
            <a:ext cx="5029200" cy="775990"/>
          </a:xfrm>
          <a:prstGeom prst="rect">
            <a:avLst/>
          </a:prstGeom>
        </p:spPr>
      </p:pic>
      <p:pic>
        <p:nvPicPr>
          <p:cNvPr id="44" name="Picture 4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57775" y="5043008"/>
            <a:ext cx="3101972" cy="1103905"/>
          </a:xfrm>
          <a:prstGeom prst="rect">
            <a:avLst/>
          </a:prstGeom>
        </p:spPr>
      </p:pic>
      <p:pic>
        <p:nvPicPr>
          <p:cNvPr id="4098" name="x_x_Picture 18" descr="image0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2439" y="3657292"/>
            <a:ext cx="2757324" cy="100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8694" y="4714203"/>
            <a:ext cx="4001902" cy="2233326"/>
          </a:xfrm>
          <a:prstGeom prst="rect">
            <a:avLst/>
          </a:prstGeom>
        </p:spPr>
      </p:pic>
      <p:pic>
        <p:nvPicPr>
          <p:cNvPr id="4" name="Picture 4" descr="Graphical user interface, application&#10;&#10;Description automatically generated">
            <a:extLst>
              <a:ext uri="{FF2B5EF4-FFF2-40B4-BE49-F238E27FC236}">
                <a16:creationId xmlns:a16="http://schemas.microsoft.com/office/drawing/2014/main" id="{6CD101CB-2112-2FE7-7899-19F81FB94117}"/>
              </a:ext>
            </a:extLst>
          </p:cNvPr>
          <p:cNvPicPr>
            <a:picLocks noChangeAspect="1"/>
          </p:cNvPicPr>
          <p:nvPr/>
        </p:nvPicPr>
        <p:blipFill rotWithShape="1">
          <a:blip r:embed="rId11"/>
          <a:srcRect l="1" r="1132" b="3191"/>
          <a:stretch/>
        </p:blipFill>
        <p:spPr>
          <a:xfrm>
            <a:off x="2949432" y="2402898"/>
            <a:ext cx="2363714" cy="1383165"/>
          </a:xfrm>
          <a:prstGeom prst="rect">
            <a:avLst/>
          </a:prstGeom>
        </p:spPr>
      </p:pic>
      <p:pic>
        <p:nvPicPr>
          <p:cNvPr id="5" name="Picture 4">
            <a:extLst>
              <a:ext uri="{FF2B5EF4-FFF2-40B4-BE49-F238E27FC236}">
                <a16:creationId xmlns:a16="http://schemas.microsoft.com/office/drawing/2014/main" id="{91161B54-8A9C-7B46-9F59-DF7EECC02F94}"/>
              </a:ext>
            </a:extLst>
          </p:cNvPr>
          <p:cNvPicPr>
            <a:picLocks noChangeAspect="1"/>
          </p:cNvPicPr>
          <p:nvPr/>
        </p:nvPicPr>
        <p:blipFill>
          <a:blip r:embed="rId12">
            <a:alphaModFix amt="24000"/>
          </a:blip>
          <a:stretch>
            <a:fillRect/>
          </a:stretch>
        </p:blipFill>
        <p:spPr>
          <a:xfrm>
            <a:off x="3018725" y="351706"/>
            <a:ext cx="6556060" cy="6556060"/>
          </a:xfrm>
          <a:prstGeom prst="rect">
            <a:avLst/>
          </a:prstGeom>
        </p:spPr>
      </p:pic>
    </p:spTree>
    <p:extLst>
      <p:ext uri="{BB962C8B-B14F-4D97-AF65-F5344CB8AC3E}">
        <p14:creationId xmlns:p14="http://schemas.microsoft.com/office/powerpoint/2010/main" val="1702992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86077"/>
          </a:schemeClr>
        </a:solidFill>
        <a:effectLst/>
      </p:bgPr>
    </p:bg>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06A725F-ABA8-3EB9-F9C5-BCDFD3F1184F}"/>
              </a:ext>
            </a:extLst>
          </p:cNvPr>
          <p:cNvGraphicFramePr>
            <a:graphicFrameLocks noGrp="1"/>
          </p:cNvGraphicFramePr>
          <p:nvPr>
            <p:extLst>
              <p:ext uri="{D42A27DB-BD31-4B8C-83A1-F6EECF244321}">
                <p14:modId xmlns:p14="http://schemas.microsoft.com/office/powerpoint/2010/main" val="2434563479"/>
              </p:ext>
            </p:extLst>
          </p:nvPr>
        </p:nvGraphicFramePr>
        <p:xfrm>
          <a:off x="1919265" y="884895"/>
          <a:ext cx="9128690" cy="5088210"/>
        </p:xfrm>
        <a:graphic>
          <a:graphicData uri="http://schemas.openxmlformats.org/drawingml/2006/table">
            <a:tbl>
              <a:tblPr firstRow="1" bandRow="1">
                <a:tableStyleId>{5C22544A-7EE6-4342-B048-85BDC9FD1C3A}</a:tableStyleId>
              </a:tblPr>
              <a:tblGrid>
                <a:gridCol w="1530306">
                  <a:extLst>
                    <a:ext uri="{9D8B030D-6E8A-4147-A177-3AD203B41FA5}">
                      <a16:colId xmlns:a16="http://schemas.microsoft.com/office/drawing/2014/main" val="2185626281"/>
                    </a:ext>
                  </a:extLst>
                </a:gridCol>
                <a:gridCol w="1336478">
                  <a:extLst>
                    <a:ext uri="{9D8B030D-6E8A-4147-A177-3AD203B41FA5}">
                      <a16:colId xmlns:a16="http://schemas.microsoft.com/office/drawing/2014/main" val="980388861"/>
                    </a:ext>
                  </a:extLst>
                </a:gridCol>
                <a:gridCol w="6261906">
                  <a:extLst>
                    <a:ext uri="{9D8B030D-6E8A-4147-A177-3AD203B41FA5}">
                      <a16:colId xmlns:a16="http://schemas.microsoft.com/office/drawing/2014/main" val="2162949925"/>
                    </a:ext>
                  </a:extLst>
                </a:gridCol>
              </a:tblGrid>
              <a:tr h="339214">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venir Book" panose="02000503020000020003" pitchFamily="2" charset="0"/>
                        </a:rPr>
                        <a:t>Advent Health for Children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0859470"/>
                  </a:ext>
                </a:extLst>
              </a:tr>
              <a:tr h="339214">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venir Book" panose="02000503020000020003" pitchFamily="2" charset="0"/>
                        </a:rPr>
                        <a:t>Arnold Palmer Hospital for Children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3525864"/>
                  </a:ext>
                </a:extLst>
              </a:tr>
              <a:tr h="339214">
                <a:tc>
                  <a:txBody>
                    <a:bodyPr/>
                    <a:lstStyle/>
                    <a:p>
                      <a:pPr algn="ctr"/>
                      <a:endParaRPr lang="en-US" sz="1400" dirty="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venir Book" panose="02000503020000020003" pitchFamily="2" charset="0"/>
                        </a:rPr>
                        <a:t>Children’s Medical Center at Tampa General Hospital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2007162"/>
                  </a:ext>
                </a:extLst>
              </a:tr>
              <a:tr h="339214">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venir Book" panose="02000503020000020003" pitchFamily="2" charset="0"/>
                        </a:rPr>
                        <a:t>Golisano Children’s Hospital of Southwest Florida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0206576"/>
                  </a:ext>
                </a:extLst>
              </a:tr>
              <a:tr h="339214">
                <a:tc>
                  <a:txBody>
                    <a:bodyPr/>
                    <a:lstStyle/>
                    <a:p>
                      <a:pPr algn="ctr"/>
                      <a:endParaRPr lang="en-US" sz="140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venir Book" panose="02000503020000020003" pitchFamily="2" charset="0"/>
                        </a:rPr>
                        <a:t>Holtz Children’s Hospital at UM/Jackson Memorial</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5063236"/>
                  </a:ext>
                </a:extLst>
              </a:tr>
              <a:tr h="339214">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venir Book" panose="02000503020000020003" pitchFamily="2" charset="0"/>
                        </a:rPr>
                        <a:t>Joe DiMaggio Children’s Hospital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9237457"/>
                  </a:ext>
                </a:extLst>
              </a:tr>
              <a:tr h="339214">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venir Book" panose="02000503020000020003" pitchFamily="2" charset="0"/>
                        </a:rPr>
                        <a:t>Johns Hopkins All Children’s Hospital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0586201"/>
                  </a:ext>
                </a:extLst>
              </a:tr>
              <a:tr h="339214">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venir Book" panose="02000503020000020003" pitchFamily="2" charset="0"/>
                        </a:rPr>
                        <a:t>Nemours Children’s Hospital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8630014"/>
                  </a:ext>
                </a:extLst>
              </a:tr>
              <a:tr h="339214">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venir Book" panose="02000503020000020003" pitchFamily="2" charset="0"/>
                        </a:rPr>
                        <a:t>Nicklaus Children’s Hospital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3765021"/>
                  </a:ext>
                </a:extLst>
              </a:tr>
              <a:tr h="339214">
                <a:tc>
                  <a:txBody>
                    <a:bodyPr/>
                    <a:lstStyle/>
                    <a:p>
                      <a:pPr algn="ctr"/>
                      <a:endParaRPr lang="en-US" sz="1400" dirty="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venir Book" panose="02000503020000020003" pitchFamily="2" charset="0"/>
                        </a:rPr>
                        <a:t>Palm Beach Children’s Hospital at St. Mary’s Medical Center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6898637"/>
                  </a:ext>
                </a:extLst>
              </a:tr>
              <a:tr h="339214">
                <a:tc>
                  <a:txBody>
                    <a:bodyPr/>
                    <a:lstStyle/>
                    <a:p>
                      <a:pPr algn="ctr"/>
                      <a:endParaRPr lang="en-US" sz="1400" dirty="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venir Book" panose="02000503020000020003" pitchFamily="2" charset="0"/>
                        </a:rPr>
                        <a:t>UF Health </a:t>
                      </a:r>
                      <a:r>
                        <a:rPr lang="en-US" sz="1400" dirty="0" err="1">
                          <a:latin typeface="Avenir Book" panose="02000503020000020003" pitchFamily="2" charset="0"/>
                        </a:rPr>
                        <a:t>Shands</a:t>
                      </a:r>
                      <a:r>
                        <a:rPr lang="en-US" sz="1400" dirty="0">
                          <a:latin typeface="Avenir Book" panose="02000503020000020003" pitchFamily="2" charset="0"/>
                        </a:rPr>
                        <a:t> Children’s Hospital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156238"/>
                  </a:ext>
                </a:extLst>
              </a:tr>
              <a:tr h="339214">
                <a:tc>
                  <a:txBody>
                    <a:bodyPr/>
                    <a:lstStyle/>
                    <a:p>
                      <a:pPr algn="ctr"/>
                      <a:endParaRPr lang="en-US" sz="1400" dirty="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venir Book" panose="02000503020000020003" pitchFamily="2" charset="0"/>
                        </a:rPr>
                        <a:t>Salah Foundation Children’s Hospital at Broward Health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8402151"/>
                  </a:ext>
                </a:extLst>
              </a:tr>
              <a:tr h="339214">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venir Book" panose="02000503020000020003" pitchFamily="2" charset="0"/>
                        </a:rPr>
                        <a:t>St. Joseph’s Children’s Hospital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9669147"/>
                  </a:ext>
                </a:extLst>
              </a:tr>
              <a:tr h="339214">
                <a:tc>
                  <a:txBody>
                    <a:bodyPr/>
                    <a:lstStyle/>
                    <a:p>
                      <a:pPr algn="ctr"/>
                      <a:endParaRPr lang="en-US" sz="1400" dirty="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venir Book" panose="02000503020000020003" pitchFamily="2" charset="0"/>
                        </a:rPr>
                        <a:t>The Studer Family Children’s Hospital at Sacred Heart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3461245"/>
                  </a:ext>
                </a:extLst>
              </a:tr>
              <a:tr h="339214">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accent6">
                              <a:lumMod val="75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venir Book" panose="02000503020000020003" pitchFamily="2" charset="0"/>
                        </a:rPr>
                        <a:t>Wolfson Children’s Hospital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4765770"/>
                  </a:ext>
                </a:extLst>
              </a:tr>
            </a:tbl>
          </a:graphicData>
        </a:graphic>
      </p:graphicFrame>
      <p:pic>
        <p:nvPicPr>
          <p:cNvPr id="7" name="Picture 6" descr="A picture containing drawing&#10;&#10;Description automatically generated">
            <a:extLst>
              <a:ext uri="{FF2B5EF4-FFF2-40B4-BE49-F238E27FC236}">
                <a16:creationId xmlns:a16="http://schemas.microsoft.com/office/drawing/2014/main" id="{3439871B-F3DE-66E2-7B26-9CDF0F2EDD38}"/>
              </a:ext>
            </a:extLst>
          </p:cNvPr>
          <p:cNvPicPr>
            <a:picLocks noChangeAspect="1"/>
          </p:cNvPicPr>
          <p:nvPr/>
        </p:nvPicPr>
        <p:blipFill rotWithShape="1">
          <a:blip r:embed="rId2"/>
          <a:srcRect r="50707"/>
          <a:stretch/>
        </p:blipFill>
        <p:spPr>
          <a:xfrm>
            <a:off x="3569542" y="538995"/>
            <a:ext cx="926770" cy="247561"/>
          </a:xfrm>
          <a:prstGeom prst="rect">
            <a:avLst/>
          </a:prstGeom>
        </p:spPr>
      </p:pic>
      <p:pic>
        <p:nvPicPr>
          <p:cNvPr id="8" name="Picture 7" descr="Text&#10;&#10;Description automatically generated">
            <a:extLst>
              <a:ext uri="{FF2B5EF4-FFF2-40B4-BE49-F238E27FC236}">
                <a16:creationId xmlns:a16="http://schemas.microsoft.com/office/drawing/2014/main" id="{15253D3A-E061-ACC6-1B8F-0DB9F899972E}"/>
              </a:ext>
            </a:extLst>
          </p:cNvPr>
          <p:cNvPicPr>
            <a:picLocks noChangeAspect="1"/>
          </p:cNvPicPr>
          <p:nvPr/>
        </p:nvPicPr>
        <p:blipFill rotWithShape="1">
          <a:blip r:embed="rId3"/>
          <a:srcRect t="21610" b="13924"/>
          <a:stretch/>
        </p:blipFill>
        <p:spPr>
          <a:xfrm>
            <a:off x="2089778" y="405610"/>
            <a:ext cx="1210263" cy="429117"/>
          </a:xfrm>
          <a:prstGeom prst="rect">
            <a:avLst/>
          </a:prstGeom>
        </p:spPr>
      </p:pic>
      <p:pic>
        <p:nvPicPr>
          <p:cNvPr id="9" name="Picture 8">
            <a:extLst>
              <a:ext uri="{FF2B5EF4-FFF2-40B4-BE49-F238E27FC236}">
                <a16:creationId xmlns:a16="http://schemas.microsoft.com/office/drawing/2014/main" id="{0537673C-BFBF-7A38-E59D-571BE498A8B4}"/>
              </a:ext>
            </a:extLst>
          </p:cNvPr>
          <p:cNvPicPr>
            <a:picLocks noChangeAspect="1"/>
          </p:cNvPicPr>
          <p:nvPr/>
        </p:nvPicPr>
        <p:blipFill>
          <a:blip r:embed="rId4">
            <a:alphaModFix amt="10000"/>
          </a:blip>
          <a:stretch>
            <a:fillRect/>
          </a:stretch>
        </p:blipFill>
        <p:spPr>
          <a:xfrm>
            <a:off x="3470555" y="1178030"/>
            <a:ext cx="5075301" cy="5142971"/>
          </a:xfrm>
          <a:prstGeom prst="rect">
            <a:avLst/>
          </a:prstGeom>
        </p:spPr>
      </p:pic>
      <p:sp>
        <p:nvSpPr>
          <p:cNvPr id="10" name="TextBox 9">
            <a:extLst>
              <a:ext uri="{FF2B5EF4-FFF2-40B4-BE49-F238E27FC236}">
                <a16:creationId xmlns:a16="http://schemas.microsoft.com/office/drawing/2014/main" id="{745A2D7D-3991-84FC-43CC-E046133286D0}"/>
              </a:ext>
            </a:extLst>
          </p:cNvPr>
          <p:cNvSpPr txBox="1"/>
          <p:nvPr/>
        </p:nvSpPr>
        <p:spPr>
          <a:xfrm>
            <a:off x="2473535" y="5973105"/>
            <a:ext cx="442750" cy="369332"/>
          </a:xfrm>
          <a:prstGeom prst="rect">
            <a:avLst/>
          </a:prstGeom>
          <a:noFill/>
        </p:spPr>
        <p:txBody>
          <a:bodyPr wrap="none" rtlCol="0">
            <a:spAutoFit/>
          </a:bodyPr>
          <a:lstStyle/>
          <a:p>
            <a:r>
              <a:rPr lang="en-US" dirty="0"/>
              <a:t>(9)</a:t>
            </a:r>
          </a:p>
        </p:txBody>
      </p:sp>
      <p:sp>
        <p:nvSpPr>
          <p:cNvPr id="11" name="TextBox 10">
            <a:extLst>
              <a:ext uri="{FF2B5EF4-FFF2-40B4-BE49-F238E27FC236}">
                <a16:creationId xmlns:a16="http://schemas.microsoft.com/office/drawing/2014/main" id="{BF8DCB5B-ED7C-4AFD-C66D-DACAEEC20A3F}"/>
              </a:ext>
            </a:extLst>
          </p:cNvPr>
          <p:cNvSpPr txBox="1"/>
          <p:nvPr/>
        </p:nvSpPr>
        <p:spPr>
          <a:xfrm>
            <a:off x="3899231" y="5973105"/>
            <a:ext cx="559769" cy="369332"/>
          </a:xfrm>
          <a:prstGeom prst="rect">
            <a:avLst/>
          </a:prstGeom>
          <a:noFill/>
        </p:spPr>
        <p:txBody>
          <a:bodyPr wrap="none" rtlCol="0">
            <a:spAutoFit/>
          </a:bodyPr>
          <a:lstStyle/>
          <a:p>
            <a:r>
              <a:rPr lang="en-US" dirty="0"/>
              <a:t>(12)</a:t>
            </a:r>
          </a:p>
        </p:txBody>
      </p:sp>
      <p:sp>
        <p:nvSpPr>
          <p:cNvPr id="12" name="TextBox 11">
            <a:extLst>
              <a:ext uri="{FF2B5EF4-FFF2-40B4-BE49-F238E27FC236}">
                <a16:creationId xmlns:a16="http://schemas.microsoft.com/office/drawing/2014/main" id="{62AABB7D-EB8D-6B1D-7130-7D42CF7FC9C5}"/>
              </a:ext>
            </a:extLst>
          </p:cNvPr>
          <p:cNvSpPr txBox="1"/>
          <p:nvPr/>
        </p:nvSpPr>
        <p:spPr>
          <a:xfrm>
            <a:off x="7511627" y="5973105"/>
            <a:ext cx="442750" cy="369332"/>
          </a:xfrm>
          <a:prstGeom prst="rect">
            <a:avLst/>
          </a:prstGeom>
          <a:noFill/>
        </p:spPr>
        <p:txBody>
          <a:bodyPr wrap="none" rtlCol="0">
            <a:spAutoFit/>
          </a:bodyPr>
          <a:lstStyle/>
          <a:p>
            <a:r>
              <a:rPr lang="en-US" dirty="0"/>
              <a:t>(7)</a:t>
            </a:r>
          </a:p>
        </p:txBody>
      </p:sp>
    </p:spTree>
    <p:extLst>
      <p:ext uri="{BB962C8B-B14F-4D97-AF65-F5344CB8AC3E}">
        <p14:creationId xmlns:p14="http://schemas.microsoft.com/office/powerpoint/2010/main" val="708240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E144C6-7D8B-9B5B-EE2F-A0504BD4C195}"/>
              </a:ext>
            </a:extLst>
          </p:cNvPr>
          <p:cNvPicPr>
            <a:picLocks noChangeAspect="1"/>
          </p:cNvPicPr>
          <p:nvPr/>
        </p:nvPicPr>
        <p:blipFill>
          <a:blip r:embed="rId2"/>
          <a:stretch>
            <a:fillRect/>
          </a:stretch>
        </p:blipFill>
        <p:spPr>
          <a:xfrm>
            <a:off x="749300" y="600076"/>
            <a:ext cx="4074141" cy="5446712"/>
          </a:xfrm>
          <a:prstGeom prst="rect">
            <a:avLst/>
          </a:prstGeom>
        </p:spPr>
      </p:pic>
      <p:sp>
        <p:nvSpPr>
          <p:cNvPr id="6" name="TextBox 5">
            <a:extLst>
              <a:ext uri="{FF2B5EF4-FFF2-40B4-BE49-F238E27FC236}">
                <a16:creationId xmlns:a16="http://schemas.microsoft.com/office/drawing/2014/main" id="{AB137CD7-FE08-048F-EEBA-AA7AA153FF20}"/>
              </a:ext>
            </a:extLst>
          </p:cNvPr>
          <p:cNvSpPr txBox="1"/>
          <p:nvPr/>
        </p:nvSpPr>
        <p:spPr>
          <a:xfrm>
            <a:off x="6096000" y="2551837"/>
            <a:ext cx="5222776" cy="1754326"/>
          </a:xfrm>
          <a:prstGeom prst="rect">
            <a:avLst/>
          </a:prstGeom>
          <a:noFill/>
        </p:spPr>
        <p:txBody>
          <a:bodyPr wrap="none" rtlCol="0">
            <a:spAutoFit/>
          </a:bodyPr>
          <a:lstStyle/>
          <a:p>
            <a:r>
              <a:rPr lang="en-US" sz="5400" dirty="0">
                <a:solidFill>
                  <a:schemeClr val="accent5">
                    <a:lumMod val="75000"/>
                  </a:schemeClr>
                </a:solidFill>
              </a:rPr>
              <a:t>Opportunities for </a:t>
            </a:r>
          </a:p>
          <a:p>
            <a:r>
              <a:rPr lang="en-US" sz="5400" dirty="0">
                <a:solidFill>
                  <a:schemeClr val="accent5">
                    <a:lumMod val="75000"/>
                  </a:schemeClr>
                </a:solidFill>
              </a:rPr>
              <a:t>Collaborating</a:t>
            </a:r>
          </a:p>
        </p:txBody>
      </p:sp>
      <p:sp>
        <p:nvSpPr>
          <p:cNvPr id="7" name="TextBox 6">
            <a:extLst>
              <a:ext uri="{FF2B5EF4-FFF2-40B4-BE49-F238E27FC236}">
                <a16:creationId xmlns:a16="http://schemas.microsoft.com/office/drawing/2014/main" id="{521F3DA5-C21C-0EA5-F171-431279AA2F49}"/>
              </a:ext>
            </a:extLst>
          </p:cNvPr>
          <p:cNvSpPr txBox="1"/>
          <p:nvPr/>
        </p:nvSpPr>
        <p:spPr>
          <a:xfrm>
            <a:off x="1541067" y="5863753"/>
            <a:ext cx="9109866" cy="994247"/>
          </a:xfrm>
          <a:prstGeom prst="rect">
            <a:avLst/>
          </a:prstGeom>
          <a:noFill/>
        </p:spPr>
        <p:txBody>
          <a:bodyPr wrap="none" rtlCol="0">
            <a:spAutoFit/>
          </a:bodyPr>
          <a:lstStyle/>
          <a:p>
            <a:r>
              <a:rPr lang="en-US" sz="5861" b="1" dirty="0">
                <a:solidFill>
                  <a:schemeClr val="accent1">
                    <a:lumMod val="75000"/>
                  </a:schemeClr>
                </a:solidFill>
                <a:latin typeface="Franklin Gothic Demi Cond" panose="020B0603020102020204" pitchFamily="34" charset="0"/>
              </a:rPr>
              <a:t>Culture – Engagement - Results</a:t>
            </a:r>
          </a:p>
        </p:txBody>
      </p:sp>
    </p:spTree>
    <p:extLst>
      <p:ext uri="{BB962C8B-B14F-4D97-AF65-F5344CB8AC3E}">
        <p14:creationId xmlns:p14="http://schemas.microsoft.com/office/powerpoint/2010/main" val="952400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536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9848E05C-3B20-3C70-97F3-EB73CF4307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72139" y="1450560"/>
            <a:ext cx="6647721" cy="3660059"/>
          </a:xfrm>
          <a:prstGeom prst="rect">
            <a:avLst/>
          </a:prstGeom>
        </p:spPr>
      </p:pic>
      <p:sp>
        <p:nvSpPr>
          <p:cNvPr id="5" name="Rectangle 4">
            <a:extLst>
              <a:ext uri="{FF2B5EF4-FFF2-40B4-BE49-F238E27FC236}">
                <a16:creationId xmlns:a16="http://schemas.microsoft.com/office/drawing/2014/main" id="{60F3109D-EAE0-E362-3716-A63D0A4F2E2B}"/>
              </a:ext>
            </a:extLst>
          </p:cNvPr>
          <p:cNvSpPr/>
          <p:nvPr/>
        </p:nvSpPr>
        <p:spPr>
          <a:xfrm>
            <a:off x="0" y="0"/>
            <a:ext cx="12192000" cy="6858000"/>
          </a:xfrm>
          <a:prstGeom prst="rect">
            <a:avLst/>
          </a:prstGeom>
          <a:noFill/>
          <a:ln w="190500" cmpd="dbl">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788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A1AE7CA6-5D97-4CEC-8890-ED8C146D5D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1637" y="1940353"/>
            <a:ext cx="1034739" cy="389977"/>
          </a:xfrm>
          <a:prstGeom prst="rect">
            <a:avLst/>
          </a:prstGeom>
        </p:spPr>
      </p:pic>
      <p:pic>
        <p:nvPicPr>
          <p:cNvPr id="62" name="Picture 6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2889" y="4894432"/>
            <a:ext cx="1049020" cy="1049020"/>
          </a:xfrm>
          <a:prstGeom prst="rect">
            <a:avLst/>
          </a:prstGeom>
        </p:spPr>
      </p:pic>
      <p:pic>
        <p:nvPicPr>
          <p:cNvPr id="4" name="Picture 3">
            <a:extLst>
              <a:ext uri="{FF2B5EF4-FFF2-40B4-BE49-F238E27FC236}">
                <a16:creationId xmlns:a16="http://schemas.microsoft.com/office/drawing/2014/main" id="{29476912-AF74-468F-BD75-A767E7E7F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89848" y="2653400"/>
            <a:ext cx="1225704" cy="374125"/>
          </a:xfrm>
          <a:prstGeom prst="rect">
            <a:avLst/>
          </a:prstGeom>
        </p:spPr>
      </p:pic>
      <p:pic>
        <p:nvPicPr>
          <p:cNvPr id="2" name="Picture 1">
            <a:extLst>
              <a:ext uri="{FF2B5EF4-FFF2-40B4-BE49-F238E27FC236}">
                <a16:creationId xmlns:a16="http://schemas.microsoft.com/office/drawing/2014/main" id="{BA432E81-5FF9-4193-9294-2683582D5EB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977" t="24394" r="13320" b="26182"/>
          <a:stretch/>
        </p:blipFill>
        <p:spPr>
          <a:xfrm>
            <a:off x="35442" y="6297453"/>
            <a:ext cx="1388122" cy="463451"/>
          </a:xfrm>
          <a:prstGeom prst="rect">
            <a:avLst/>
          </a:prstGeom>
        </p:spPr>
      </p:pic>
      <p:pic>
        <p:nvPicPr>
          <p:cNvPr id="143" name="Picture 142">
            <a:extLst>
              <a:ext uri="{FF2B5EF4-FFF2-40B4-BE49-F238E27FC236}">
                <a16:creationId xmlns:a16="http://schemas.microsoft.com/office/drawing/2014/main" id="{F86CF22D-A1B8-4EFD-AF39-D006DA66525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7415" t="32124" r="17796" b="34014"/>
          <a:stretch/>
        </p:blipFill>
        <p:spPr>
          <a:xfrm>
            <a:off x="7939373" y="5945384"/>
            <a:ext cx="1066551" cy="430742"/>
          </a:xfrm>
          <a:prstGeom prst="rect">
            <a:avLst/>
          </a:prstGeom>
        </p:spPr>
      </p:pic>
      <p:pic>
        <p:nvPicPr>
          <p:cNvPr id="142" name="Picture 141">
            <a:extLst>
              <a:ext uri="{FF2B5EF4-FFF2-40B4-BE49-F238E27FC236}">
                <a16:creationId xmlns:a16="http://schemas.microsoft.com/office/drawing/2014/main" id="{BE4AB36F-A58D-4491-9F71-1E1F3E1410A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36414" y="6002533"/>
            <a:ext cx="1053835" cy="443280"/>
          </a:xfrm>
          <a:prstGeom prst="rect">
            <a:avLst/>
          </a:prstGeom>
        </p:spPr>
      </p:pic>
      <p:pic>
        <p:nvPicPr>
          <p:cNvPr id="141" name="Picture 140">
            <a:extLst>
              <a:ext uri="{FF2B5EF4-FFF2-40B4-BE49-F238E27FC236}">
                <a16:creationId xmlns:a16="http://schemas.microsoft.com/office/drawing/2014/main" id="{539B9203-2965-4C05-A563-E53ADDFF2CC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27267" b="31810"/>
          <a:stretch/>
        </p:blipFill>
        <p:spPr>
          <a:xfrm>
            <a:off x="6017437" y="6160755"/>
            <a:ext cx="1549415" cy="452897"/>
          </a:xfrm>
          <a:prstGeom prst="rect">
            <a:avLst/>
          </a:prstGeom>
        </p:spPr>
      </p:pic>
      <p:pic>
        <p:nvPicPr>
          <p:cNvPr id="136" name="Picture 135">
            <a:extLst>
              <a:ext uri="{FF2B5EF4-FFF2-40B4-BE49-F238E27FC236}">
                <a16:creationId xmlns:a16="http://schemas.microsoft.com/office/drawing/2014/main" id="{9C10167A-16D6-4138-A923-0C4D45F08D4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6563" t="22221" r="7234" b="22724"/>
          <a:stretch/>
        </p:blipFill>
        <p:spPr>
          <a:xfrm>
            <a:off x="1796774" y="5764505"/>
            <a:ext cx="1310919" cy="418617"/>
          </a:xfrm>
          <a:prstGeom prst="rect">
            <a:avLst/>
          </a:prstGeom>
        </p:spPr>
      </p:pic>
      <p:pic>
        <p:nvPicPr>
          <p:cNvPr id="129" name="Picture 128">
            <a:extLst>
              <a:ext uri="{FF2B5EF4-FFF2-40B4-BE49-F238E27FC236}">
                <a16:creationId xmlns:a16="http://schemas.microsoft.com/office/drawing/2014/main" id="{0B46A4D6-A18B-4A51-B50B-7507C309C71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2280" r="2514" b="5647"/>
          <a:stretch/>
        </p:blipFill>
        <p:spPr>
          <a:xfrm>
            <a:off x="4437657" y="5565939"/>
            <a:ext cx="1340642" cy="444222"/>
          </a:xfrm>
          <a:prstGeom prst="rect">
            <a:avLst/>
          </a:prstGeom>
        </p:spPr>
      </p:pic>
      <p:pic>
        <p:nvPicPr>
          <p:cNvPr id="128" name="Picture 127">
            <a:extLst>
              <a:ext uri="{FF2B5EF4-FFF2-40B4-BE49-F238E27FC236}">
                <a16:creationId xmlns:a16="http://schemas.microsoft.com/office/drawing/2014/main" id="{067C7870-1723-493F-9F4E-7369D77743B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71364" y="5502089"/>
            <a:ext cx="1004087" cy="495768"/>
          </a:xfrm>
          <a:prstGeom prst="rect">
            <a:avLst/>
          </a:prstGeom>
        </p:spPr>
      </p:pic>
      <p:pic>
        <p:nvPicPr>
          <p:cNvPr id="126" name="Picture 125">
            <a:extLst>
              <a:ext uri="{FF2B5EF4-FFF2-40B4-BE49-F238E27FC236}">
                <a16:creationId xmlns:a16="http://schemas.microsoft.com/office/drawing/2014/main" id="{9FF325BD-5F5E-473F-AD86-83E7490DDF3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5442" y="5127678"/>
            <a:ext cx="877983" cy="425848"/>
          </a:xfrm>
          <a:prstGeom prst="rect">
            <a:avLst/>
          </a:prstGeom>
        </p:spPr>
      </p:pic>
      <p:pic>
        <p:nvPicPr>
          <p:cNvPr id="125" name="Picture 124">
            <a:extLst>
              <a:ext uri="{FF2B5EF4-FFF2-40B4-BE49-F238E27FC236}">
                <a16:creationId xmlns:a16="http://schemas.microsoft.com/office/drawing/2014/main" id="{6618553E-5A2A-4A3E-BA92-AD6CCA1AC91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l="7182" t="12222" r="7005" b="11916"/>
          <a:stretch/>
        </p:blipFill>
        <p:spPr>
          <a:xfrm>
            <a:off x="7449642" y="4753578"/>
            <a:ext cx="1126517" cy="592616"/>
          </a:xfrm>
          <a:prstGeom prst="rect">
            <a:avLst/>
          </a:prstGeom>
        </p:spPr>
      </p:pic>
      <p:pic>
        <p:nvPicPr>
          <p:cNvPr id="122" name="Picture 121">
            <a:extLst>
              <a:ext uri="{FF2B5EF4-FFF2-40B4-BE49-F238E27FC236}">
                <a16:creationId xmlns:a16="http://schemas.microsoft.com/office/drawing/2014/main" id="{E2DAF840-6E84-4E9F-A973-FF9B888BDCF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221449" y="5051676"/>
            <a:ext cx="793278" cy="518927"/>
          </a:xfrm>
          <a:prstGeom prst="rect">
            <a:avLst/>
          </a:prstGeom>
        </p:spPr>
      </p:pic>
      <p:pic>
        <p:nvPicPr>
          <p:cNvPr id="124" name="Picture 123">
            <a:extLst>
              <a:ext uri="{FF2B5EF4-FFF2-40B4-BE49-F238E27FC236}">
                <a16:creationId xmlns:a16="http://schemas.microsoft.com/office/drawing/2014/main" id="{69472B7C-36D7-435D-B8A4-B28E96A03F9D}"/>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l="13675" t="6581" r="8835" b="7616"/>
          <a:stretch/>
        </p:blipFill>
        <p:spPr>
          <a:xfrm>
            <a:off x="5792257" y="4478631"/>
            <a:ext cx="958294" cy="721394"/>
          </a:xfrm>
          <a:prstGeom prst="rect">
            <a:avLst/>
          </a:prstGeom>
        </p:spPr>
      </p:pic>
      <p:pic>
        <p:nvPicPr>
          <p:cNvPr id="118" name="Picture 117">
            <a:extLst>
              <a:ext uri="{FF2B5EF4-FFF2-40B4-BE49-F238E27FC236}">
                <a16:creationId xmlns:a16="http://schemas.microsoft.com/office/drawing/2014/main" id="{5283FF65-AEB6-4027-926E-205CC567331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752145" y="4308983"/>
            <a:ext cx="627758" cy="621855"/>
          </a:xfrm>
          <a:prstGeom prst="rect">
            <a:avLst/>
          </a:prstGeom>
        </p:spPr>
      </p:pic>
      <p:pic>
        <p:nvPicPr>
          <p:cNvPr id="116" name="Picture 115">
            <a:extLst>
              <a:ext uri="{FF2B5EF4-FFF2-40B4-BE49-F238E27FC236}">
                <a16:creationId xmlns:a16="http://schemas.microsoft.com/office/drawing/2014/main" id="{49D0F25E-0BEB-4FFE-8573-9EAD0D5279F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812594" y="5042145"/>
            <a:ext cx="1400153" cy="473200"/>
          </a:xfrm>
          <a:prstGeom prst="rect">
            <a:avLst/>
          </a:prstGeom>
        </p:spPr>
      </p:pic>
      <p:pic>
        <p:nvPicPr>
          <p:cNvPr id="115" name="Picture 114">
            <a:extLst>
              <a:ext uri="{FF2B5EF4-FFF2-40B4-BE49-F238E27FC236}">
                <a16:creationId xmlns:a16="http://schemas.microsoft.com/office/drawing/2014/main" id="{E325B5CD-9CCA-4FE7-824E-7FDF2D83191A}"/>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722475" y="4542844"/>
            <a:ext cx="2052777" cy="316737"/>
          </a:xfrm>
          <a:prstGeom prst="rect">
            <a:avLst/>
          </a:prstGeom>
        </p:spPr>
      </p:pic>
      <p:pic>
        <p:nvPicPr>
          <p:cNvPr id="114" name="Picture 113">
            <a:extLst>
              <a:ext uri="{FF2B5EF4-FFF2-40B4-BE49-F238E27FC236}">
                <a16:creationId xmlns:a16="http://schemas.microsoft.com/office/drawing/2014/main" id="{928D772A-034C-4F6F-B7BE-75EC58133E4C}"/>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709671" y="4744653"/>
            <a:ext cx="1262116" cy="459410"/>
          </a:xfrm>
          <a:prstGeom prst="rect">
            <a:avLst/>
          </a:prstGeom>
        </p:spPr>
      </p:pic>
      <p:pic>
        <p:nvPicPr>
          <p:cNvPr id="113" name="Picture 112">
            <a:extLst>
              <a:ext uri="{FF2B5EF4-FFF2-40B4-BE49-F238E27FC236}">
                <a16:creationId xmlns:a16="http://schemas.microsoft.com/office/drawing/2014/main" id="{3EFADFFE-5AB8-4724-A3B7-52084735FC2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857359" y="4531488"/>
            <a:ext cx="796583" cy="664477"/>
          </a:xfrm>
          <a:prstGeom prst="rect">
            <a:avLst/>
          </a:prstGeom>
        </p:spPr>
      </p:pic>
      <p:pic>
        <p:nvPicPr>
          <p:cNvPr id="110" name="Picture 109">
            <a:extLst>
              <a:ext uri="{FF2B5EF4-FFF2-40B4-BE49-F238E27FC236}">
                <a16:creationId xmlns:a16="http://schemas.microsoft.com/office/drawing/2014/main" id="{FFEA303E-FCE8-46E9-989D-8158444D6580}"/>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314754" y="4418591"/>
            <a:ext cx="1380058" cy="362723"/>
          </a:xfrm>
          <a:prstGeom prst="rect">
            <a:avLst/>
          </a:prstGeom>
        </p:spPr>
      </p:pic>
      <p:pic>
        <p:nvPicPr>
          <p:cNvPr id="107" name="Picture 106">
            <a:extLst>
              <a:ext uri="{FF2B5EF4-FFF2-40B4-BE49-F238E27FC236}">
                <a16:creationId xmlns:a16="http://schemas.microsoft.com/office/drawing/2014/main" id="{101011B0-5E0B-4B2D-BF89-B8912308D0C7}"/>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401576" y="4677040"/>
            <a:ext cx="1156504" cy="374911"/>
          </a:xfrm>
          <a:prstGeom prst="rect">
            <a:avLst/>
          </a:prstGeom>
        </p:spPr>
      </p:pic>
      <p:pic>
        <p:nvPicPr>
          <p:cNvPr id="112" name="Picture 111">
            <a:extLst>
              <a:ext uri="{FF2B5EF4-FFF2-40B4-BE49-F238E27FC236}">
                <a16:creationId xmlns:a16="http://schemas.microsoft.com/office/drawing/2014/main" id="{24C8D1FA-5BB0-46D9-9958-2C5D06A7642F}"/>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965144" y="4063940"/>
            <a:ext cx="1081671" cy="532843"/>
          </a:xfrm>
          <a:prstGeom prst="rect">
            <a:avLst/>
          </a:prstGeom>
        </p:spPr>
      </p:pic>
      <p:pic>
        <p:nvPicPr>
          <p:cNvPr id="111" name="Picture 110">
            <a:extLst>
              <a:ext uri="{FF2B5EF4-FFF2-40B4-BE49-F238E27FC236}">
                <a16:creationId xmlns:a16="http://schemas.microsoft.com/office/drawing/2014/main" id="{98454D75-7455-4DE0-82AB-9521D398E18B}"/>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7118" y="4489242"/>
            <a:ext cx="1706604" cy="293699"/>
          </a:xfrm>
          <a:prstGeom prst="rect">
            <a:avLst/>
          </a:prstGeom>
        </p:spPr>
      </p:pic>
      <p:pic>
        <p:nvPicPr>
          <p:cNvPr id="106" name="Picture 105">
            <a:extLst>
              <a:ext uri="{FF2B5EF4-FFF2-40B4-BE49-F238E27FC236}">
                <a16:creationId xmlns:a16="http://schemas.microsoft.com/office/drawing/2014/main" id="{FEA8D5FA-4BCC-4CDB-BE27-0CA35AAED180}"/>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2382083" y="4200380"/>
            <a:ext cx="963515" cy="384381"/>
          </a:xfrm>
          <a:prstGeom prst="rect">
            <a:avLst/>
          </a:prstGeom>
        </p:spPr>
      </p:pic>
      <p:pic>
        <p:nvPicPr>
          <p:cNvPr id="102" name="Picture 101">
            <a:extLst>
              <a:ext uri="{FF2B5EF4-FFF2-40B4-BE49-F238E27FC236}">
                <a16:creationId xmlns:a16="http://schemas.microsoft.com/office/drawing/2014/main" id="{B8EDD527-1862-4A43-9DB0-3C1AFD7ECE57}"/>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l="14817" t="17143" r="15565" b="28092"/>
          <a:stretch/>
        </p:blipFill>
        <p:spPr>
          <a:xfrm>
            <a:off x="5830676" y="3940936"/>
            <a:ext cx="972195" cy="473199"/>
          </a:xfrm>
          <a:prstGeom prst="rect">
            <a:avLst/>
          </a:prstGeom>
        </p:spPr>
      </p:pic>
      <p:pic>
        <p:nvPicPr>
          <p:cNvPr id="101" name="Picture 100">
            <a:extLst>
              <a:ext uri="{FF2B5EF4-FFF2-40B4-BE49-F238E27FC236}">
                <a16:creationId xmlns:a16="http://schemas.microsoft.com/office/drawing/2014/main" id="{FB324427-C191-47AB-A28C-B0FDC0F2F9D7}"/>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l="2513" t="13088" r="3040" b="8982"/>
          <a:stretch/>
        </p:blipFill>
        <p:spPr>
          <a:xfrm>
            <a:off x="10556807" y="4220016"/>
            <a:ext cx="1239585" cy="451412"/>
          </a:xfrm>
          <a:prstGeom prst="rect">
            <a:avLst/>
          </a:prstGeom>
        </p:spPr>
      </p:pic>
      <p:pic>
        <p:nvPicPr>
          <p:cNvPr id="96" name="Picture 95">
            <a:extLst>
              <a:ext uri="{FF2B5EF4-FFF2-40B4-BE49-F238E27FC236}">
                <a16:creationId xmlns:a16="http://schemas.microsoft.com/office/drawing/2014/main" id="{EBA7F3DA-408A-43C9-9270-0CEDAF0CB689}"/>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403248" y="3990203"/>
            <a:ext cx="1838632" cy="340487"/>
          </a:xfrm>
          <a:prstGeom prst="rect">
            <a:avLst/>
          </a:prstGeom>
        </p:spPr>
      </p:pic>
      <p:pic>
        <p:nvPicPr>
          <p:cNvPr id="92" name="Picture 91">
            <a:extLst>
              <a:ext uri="{FF2B5EF4-FFF2-40B4-BE49-F238E27FC236}">
                <a16:creationId xmlns:a16="http://schemas.microsoft.com/office/drawing/2014/main" id="{CFB67202-1BB4-45B2-8DC0-593A63E89E71}"/>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l="11965" t="19324" r="12077" b="25092"/>
          <a:stretch/>
        </p:blipFill>
        <p:spPr>
          <a:xfrm>
            <a:off x="1095252" y="3999669"/>
            <a:ext cx="1201368" cy="451412"/>
          </a:xfrm>
          <a:prstGeom prst="rect">
            <a:avLst/>
          </a:prstGeom>
        </p:spPr>
      </p:pic>
      <p:pic>
        <p:nvPicPr>
          <p:cNvPr id="91" name="Picture 90">
            <a:extLst>
              <a:ext uri="{FF2B5EF4-FFF2-40B4-BE49-F238E27FC236}">
                <a16:creationId xmlns:a16="http://schemas.microsoft.com/office/drawing/2014/main" id="{08BEDAFD-5315-4079-966F-4C7A24F32118}"/>
              </a:ext>
            </a:extLst>
          </p:cNvPr>
          <p:cNvPicPr>
            <a:picLocks noChangeAspect="1"/>
          </p:cNvPicPr>
          <p:nvPr/>
        </p:nvPicPr>
        <p:blipFill rotWithShape="1">
          <a:blip r:embed="rId30" cstate="email">
            <a:extLst>
              <a:ext uri="{28A0092B-C50C-407E-A947-70E740481C1C}">
                <a14:useLocalDpi xmlns:a14="http://schemas.microsoft.com/office/drawing/2010/main"/>
              </a:ext>
            </a:extLst>
          </a:blip>
          <a:srcRect l="3924" t="6371" r="2638" b="6343"/>
          <a:stretch/>
        </p:blipFill>
        <p:spPr>
          <a:xfrm>
            <a:off x="6543337" y="3466839"/>
            <a:ext cx="963515" cy="598135"/>
          </a:xfrm>
          <a:prstGeom prst="rect">
            <a:avLst/>
          </a:prstGeom>
        </p:spPr>
      </p:pic>
      <p:pic>
        <p:nvPicPr>
          <p:cNvPr id="82" name="Picture 81">
            <a:extLst>
              <a:ext uri="{FF2B5EF4-FFF2-40B4-BE49-F238E27FC236}">
                <a16:creationId xmlns:a16="http://schemas.microsoft.com/office/drawing/2014/main" id="{0B66FFFB-EE29-4BC6-988E-C4020146BFDB}"/>
              </a:ext>
            </a:extLst>
          </p:cNvPr>
          <p:cNvPicPr>
            <a:picLocks noChangeAspect="1"/>
          </p:cNvPicPr>
          <p:nvPr/>
        </p:nvPicPr>
        <p:blipFill rotWithShape="1">
          <a:blip r:embed="rId31" cstate="email">
            <a:extLst>
              <a:ext uri="{28A0092B-C50C-407E-A947-70E740481C1C}">
                <a14:useLocalDpi xmlns:a14="http://schemas.microsoft.com/office/drawing/2010/main"/>
              </a:ext>
            </a:extLst>
          </a:blip>
          <a:srcRect l="4450" r="5516"/>
          <a:stretch/>
        </p:blipFill>
        <p:spPr>
          <a:xfrm>
            <a:off x="1911788" y="3595488"/>
            <a:ext cx="1134486" cy="508485"/>
          </a:xfrm>
          <a:prstGeom prst="rect">
            <a:avLst/>
          </a:prstGeom>
        </p:spPr>
      </p:pic>
      <p:pic>
        <p:nvPicPr>
          <p:cNvPr id="88" name="Picture 87">
            <a:extLst>
              <a:ext uri="{FF2B5EF4-FFF2-40B4-BE49-F238E27FC236}">
                <a16:creationId xmlns:a16="http://schemas.microsoft.com/office/drawing/2014/main" id="{A554AFC5-90AD-44B2-836F-3664554946F0}"/>
              </a:ext>
            </a:extLst>
          </p:cNvPr>
          <p:cNvPicPr>
            <a:picLocks noChangeAspect="1"/>
          </p:cNvPicPr>
          <p:nvPr/>
        </p:nvPicPr>
        <p:blipFill rotWithShape="1">
          <a:blip r:embed="rId32" cstate="email">
            <a:extLst>
              <a:ext uri="{28A0092B-C50C-407E-A947-70E740481C1C}">
                <a14:useLocalDpi xmlns:a14="http://schemas.microsoft.com/office/drawing/2010/main"/>
              </a:ext>
            </a:extLst>
          </a:blip>
          <a:srcRect l="17870" r="18122"/>
          <a:stretch/>
        </p:blipFill>
        <p:spPr>
          <a:xfrm>
            <a:off x="5914871" y="3314342"/>
            <a:ext cx="692408" cy="469133"/>
          </a:xfrm>
          <a:prstGeom prst="rect">
            <a:avLst/>
          </a:prstGeom>
        </p:spPr>
      </p:pic>
      <p:pic>
        <p:nvPicPr>
          <p:cNvPr id="81" name="Picture 80">
            <a:extLst>
              <a:ext uri="{FF2B5EF4-FFF2-40B4-BE49-F238E27FC236}">
                <a16:creationId xmlns:a16="http://schemas.microsoft.com/office/drawing/2014/main" id="{6A23FE3C-F053-47B0-9EA9-4D70F039A4DB}"/>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6382985" y="2683656"/>
            <a:ext cx="1094354" cy="771520"/>
          </a:xfrm>
          <a:prstGeom prst="rect">
            <a:avLst/>
          </a:prstGeom>
        </p:spPr>
      </p:pic>
      <p:pic>
        <p:nvPicPr>
          <p:cNvPr id="80" name="Picture 79">
            <a:extLst>
              <a:ext uri="{FF2B5EF4-FFF2-40B4-BE49-F238E27FC236}">
                <a16:creationId xmlns:a16="http://schemas.microsoft.com/office/drawing/2014/main" id="{91721DE0-429C-4808-BD81-F3E72BDF84AC}"/>
              </a:ext>
            </a:extLst>
          </p:cNvPr>
          <p:cNvPicPr>
            <a:picLocks noChangeAspect="1"/>
          </p:cNvPicPr>
          <p:nvPr/>
        </p:nvPicPr>
        <p:blipFill rotWithShape="1">
          <a:blip r:embed="rId34" cstate="email">
            <a:extLst>
              <a:ext uri="{28A0092B-C50C-407E-A947-70E740481C1C}">
                <a14:useLocalDpi xmlns:a14="http://schemas.microsoft.com/office/drawing/2010/main"/>
              </a:ext>
            </a:extLst>
          </a:blip>
          <a:srcRect l="11750" t="11869" r="11515" b="11640"/>
          <a:stretch/>
        </p:blipFill>
        <p:spPr>
          <a:xfrm>
            <a:off x="8979689" y="3093049"/>
            <a:ext cx="879984" cy="526897"/>
          </a:xfrm>
          <a:prstGeom prst="rect">
            <a:avLst/>
          </a:prstGeom>
        </p:spPr>
      </p:pic>
      <p:pic>
        <p:nvPicPr>
          <p:cNvPr id="79" name="Picture 78">
            <a:extLst>
              <a:ext uri="{FF2B5EF4-FFF2-40B4-BE49-F238E27FC236}">
                <a16:creationId xmlns:a16="http://schemas.microsoft.com/office/drawing/2014/main" id="{636586BD-8C0D-4C1C-8285-91CB3FE7D25A}"/>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458770" y="2873268"/>
            <a:ext cx="1516193" cy="255684"/>
          </a:xfrm>
          <a:prstGeom prst="rect">
            <a:avLst/>
          </a:prstGeom>
        </p:spPr>
      </p:pic>
      <p:pic>
        <p:nvPicPr>
          <p:cNvPr id="68" name="Picture 67">
            <a:extLst>
              <a:ext uri="{FF2B5EF4-FFF2-40B4-BE49-F238E27FC236}">
                <a16:creationId xmlns:a16="http://schemas.microsoft.com/office/drawing/2014/main" id="{649508A1-28FF-46EB-818B-CDA674B1CAE0}"/>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2507535" y="2600517"/>
            <a:ext cx="1034739" cy="386149"/>
          </a:xfrm>
          <a:prstGeom prst="rect">
            <a:avLst/>
          </a:prstGeom>
        </p:spPr>
      </p:pic>
      <p:pic>
        <p:nvPicPr>
          <p:cNvPr id="77" name="Picture 76" descr="A picture containing knife&#10;&#10;Description automatically generated">
            <a:extLst>
              <a:ext uri="{FF2B5EF4-FFF2-40B4-BE49-F238E27FC236}">
                <a16:creationId xmlns:a16="http://schemas.microsoft.com/office/drawing/2014/main" id="{CE02229E-37A8-42A4-A822-8FFDE4FA6907}"/>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2392400" y="3141375"/>
            <a:ext cx="1621982" cy="469133"/>
          </a:xfrm>
          <a:prstGeom prst="rect">
            <a:avLst/>
          </a:prstGeom>
        </p:spPr>
      </p:pic>
      <p:pic>
        <p:nvPicPr>
          <p:cNvPr id="27" name="Picture 26">
            <a:extLst>
              <a:ext uri="{FF2B5EF4-FFF2-40B4-BE49-F238E27FC236}">
                <a16:creationId xmlns:a16="http://schemas.microsoft.com/office/drawing/2014/main" id="{6BCE21EE-4260-425A-9C63-CE61614363D2}"/>
              </a:ext>
            </a:extLst>
          </p:cNvPr>
          <p:cNvPicPr>
            <a:picLocks noChangeAspect="1"/>
          </p:cNvPicPr>
          <p:nvPr/>
        </p:nvPicPr>
        <p:blipFill rotWithShape="1">
          <a:blip r:embed="rId38" cstate="email">
            <a:extLst>
              <a:ext uri="{28A0092B-C50C-407E-A947-70E740481C1C}">
                <a14:useLocalDpi xmlns:a14="http://schemas.microsoft.com/office/drawing/2010/main"/>
              </a:ext>
            </a:extLst>
          </a:blip>
          <a:srcRect l="5964" t="15973" r="5796" b="14029"/>
          <a:stretch/>
        </p:blipFill>
        <p:spPr>
          <a:xfrm>
            <a:off x="6643470" y="1135756"/>
            <a:ext cx="1129085" cy="350003"/>
          </a:xfrm>
          <a:prstGeom prst="rect">
            <a:avLst/>
          </a:prstGeom>
        </p:spPr>
      </p:pic>
      <p:pic>
        <p:nvPicPr>
          <p:cNvPr id="49" name="Picture 48">
            <a:extLst>
              <a:ext uri="{FF2B5EF4-FFF2-40B4-BE49-F238E27FC236}">
                <a16:creationId xmlns:a16="http://schemas.microsoft.com/office/drawing/2014/main" id="{8D4890DD-B847-4372-80EE-CF409BE0EB42}"/>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1735716" y="2098997"/>
            <a:ext cx="631840" cy="633743"/>
          </a:xfrm>
          <a:prstGeom prst="rect">
            <a:avLst/>
          </a:prstGeom>
        </p:spPr>
      </p:pic>
      <p:pic>
        <p:nvPicPr>
          <p:cNvPr id="73" name="Picture 72">
            <a:extLst>
              <a:ext uri="{FF2B5EF4-FFF2-40B4-BE49-F238E27FC236}">
                <a16:creationId xmlns:a16="http://schemas.microsoft.com/office/drawing/2014/main" id="{D26B5D74-261A-49D2-B978-7C27822A90DA}"/>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4821290" y="2958761"/>
            <a:ext cx="1247461" cy="526896"/>
          </a:xfrm>
          <a:prstGeom prst="rect">
            <a:avLst/>
          </a:prstGeom>
        </p:spPr>
      </p:pic>
      <p:pic>
        <p:nvPicPr>
          <p:cNvPr id="66" name="Picture 65">
            <a:extLst>
              <a:ext uri="{FF2B5EF4-FFF2-40B4-BE49-F238E27FC236}">
                <a16:creationId xmlns:a16="http://schemas.microsoft.com/office/drawing/2014/main" id="{92B1881B-75F4-4D31-A0B0-932BEBE22535}"/>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7011711" y="2600943"/>
            <a:ext cx="1739760" cy="332874"/>
          </a:xfrm>
          <a:prstGeom prst="rect">
            <a:avLst/>
          </a:prstGeom>
        </p:spPr>
      </p:pic>
      <p:pic>
        <p:nvPicPr>
          <p:cNvPr id="61" name="Picture 60">
            <a:extLst>
              <a:ext uri="{FF2B5EF4-FFF2-40B4-BE49-F238E27FC236}">
                <a16:creationId xmlns:a16="http://schemas.microsoft.com/office/drawing/2014/main" id="{379050B5-46EF-4590-BE3B-A3E6A3024355}"/>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3731358" y="2521978"/>
            <a:ext cx="1140000" cy="490045"/>
          </a:xfrm>
          <a:prstGeom prst="rect">
            <a:avLst/>
          </a:prstGeom>
        </p:spPr>
      </p:pic>
      <p:pic>
        <p:nvPicPr>
          <p:cNvPr id="59" name="Picture 58">
            <a:extLst>
              <a:ext uri="{FF2B5EF4-FFF2-40B4-BE49-F238E27FC236}">
                <a16:creationId xmlns:a16="http://schemas.microsoft.com/office/drawing/2014/main" id="{E1C8BA0D-238E-4B2C-8BF6-05AB24B6794C}"/>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4502713" y="1904259"/>
            <a:ext cx="1645753" cy="478052"/>
          </a:xfrm>
          <a:prstGeom prst="rect">
            <a:avLst/>
          </a:prstGeom>
        </p:spPr>
      </p:pic>
      <p:pic>
        <p:nvPicPr>
          <p:cNvPr id="58" name="Picture 57">
            <a:extLst>
              <a:ext uri="{FF2B5EF4-FFF2-40B4-BE49-F238E27FC236}">
                <a16:creationId xmlns:a16="http://schemas.microsoft.com/office/drawing/2014/main" id="{2F86EE36-3C80-46B7-A6A7-87494C6C7893}"/>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0936430" y="2542813"/>
            <a:ext cx="1140000" cy="662791"/>
          </a:xfrm>
          <a:prstGeom prst="rect">
            <a:avLst/>
          </a:prstGeom>
        </p:spPr>
      </p:pic>
      <p:pic>
        <p:nvPicPr>
          <p:cNvPr id="57" name="Picture 56">
            <a:extLst>
              <a:ext uri="{FF2B5EF4-FFF2-40B4-BE49-F238E27FC236}">
                <a16:creationId xmlns:a16="http://schemas.microsoft.com/office/drawing/2014/main" id="{AB3F081C-ACA0-40F2-A3BC-0F720525E3D5}"/>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9970199" y="2448386"/>
            <a:ext cx="1516193" cy="332873"/>
          </a:xfrm>
          <a:prstGeom prst="rect">
            <a:avLst/>
          </a:prstGeom>
        </p:spPr>
      </p:pic>
      <p:pic>
        <p:nvPicPr>
          <p:cNvPr id="56" name="Picture 55">
            <a:extLst>
              <a:ext uri="{FF2B5EF4-FFF2-40B4-BE49-F238E27FC236}">
                <a16:creationId xmlns:a16="http://schemas.microsoft.com/office/drawing/2014/main" id="{3C064FA6-EC3F-474A-A2F7-65CFEFF320B5}"/>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l="7262" t="11901" r="8053" b="10734"/>
          <a:stretch/>
        </p:blipFill>
        <p:spPr>
          <a:xfrm>
            <a:off x="9878438" y="1961381"/>
            <a:ext cx="1172692" cy="509021"/>
          </a:xfrm>
          <a:prstGeom prst="rect">
            <a:avLst/>
          </a:prstGeom>
        </p:spPr>
      </p:pic>
      <p:pic>
        <p:nvPicPr>
          <p:cNvPr id="53" name="Picture 52">
            <a:extLst>
              <a:ext uri="{FF2B5EF4-FFF2-40B4-BE49-F238E27FC236}">
                <a16:creationId xmlns:a16="http://schemas.microsoft.com/office/drawing/2014/main" id="{D8BACBDA-9388-4E41-9C05-01F28A946AF7}"/>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4698375" y="2436861"/>
            <a:ext cx="1072989" cy="451143"/>
          </a:xfrm>
          <a:prstGeom prst="rect">
            <a:avLst/>
          </a:prstGeom>
        </p:spPr>
      </p:pic>
      <p:pic>
        <p:nvPicPr>
          <p:cNvPr id="51" name="Picture 50">
            <a:extLst>
              <a:ext uri="{FF2B5EF4-FFF2-40B4-BE49-F238E27FC236}">
                <a16:creationId xmlns:a16="http://schemas.microsoft.com/office/drawing/2014/main" id="{CF95E88C-836E-4AED-BF0E-6663967D0224}"/>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0933904" y="1789321"/>
            <a:ext cx="1104976" cy="580983"/>
          </a:xfrm>
          <a:prstGeom prst="rect">
            <a:avLst/>
          </a:prstGeom>
        </p:spPr>
      </p:pic>
      <p:pic>
        <p:nvPicPr>
          <p:cNvPr id="50" name="Picture 49" descr="Logo, company name&#10;&#10;Description automatically generated">
            <a:extLst>
              <a:ext uri="{FF2B5EF4-FFF2-40B4-BE49-F238E27FC236}">
                <a16:creationId xmlns:a16="http://schemas.microsoft.com/office/drawing/2014/main" id="{B16EB02F-C787-4BE5-BF25-6458394C81E9}"/>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881968" y="1923348"/>
            <a:ext cx="948193" cy="492810"/>
          </a:xfrm>
          <a:prstGeom prst="rect">
            <a:avLst/>
          </a:prstGeom>
        </p:spPr>
      </p:pic>
      <p:pic>
        <p:nvPicPr>
          <p:cNvPr id="48" name="Picture 47">
            <a:extLst>
              <a:ext uri="{FF2B5EF4-FFF2-40B4-BE49-F238E27FC236}">
                <a16:creationId xmlns:a16="http://schemas.microsoft.com/office/drawing/2014/main" id="{522C2BBD-584B-4015-848E-5FBD477756AD}"/>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2380263" y="1576100"/>
            <a:ext cx="987661" cy="715493"/>
          </a:xfrm>
          <a:prstGeom prst="rect">
            <a:avLst/>
          </a:prstGeom>
        </p:spPr>
      </p:pic>
      <p:pic>
        <p:nvPicPr>
          <p:cNvPr id="47" name="Picture 46">
            <a:extLst>
              <a:ext uri="{FF2B5EF4-FFF2-40B4-BE49-F238E27FC236}">
                <a16:creationId xmlns:a16="http://schemas.microsoft.com/office/drawing/2014/main" id="{6DCD654C-C5AF-468B-A23A-507604540816}"/>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8336467" y="2159187"/>
            <a:ext cx="1541971" cy="412975"/>
          </a:xfrm>
          <a:prstGeom prst="rect">
            <a:avLst/>
          </a:prstGeom>
        </p:spPr>
      </p:pic>
      <p:pic>
        <p:nvPicPr>
          <p:cNvPr id="31" name="Picture 30">
            <a:extLst>
              <a:ext uri="{FF2B5EF4-FFF2-40B4-BE49-F238E27FC236}">
                <a16:creationId xmlns:a16="http://schemas.microsoft.com/office/drawing/2014/main" id="{00053504-E93E-44DD-A0BF-C869E08C2753}"/>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3331407" y="1610101"/>
            <a:ext cx="1140000" cy="448723"/>
          </a:xfrm>
          <a:prstGeom prst="rect">
            <a:avLst/>
          </a:prstGeom>
        </p:spPr>
      </p:pic>
      <p:pic>
        <p:nvPicPr>
          <p:cNvPr id="44" name="Picture 43">
            <a:extLst>
              <a:ext uri="{FF2B5EF4-FFF2-40B4-BE49-F238E27FC236}">
                <a16:creationId xmlns:a16="http://schemas.microsoft.com/office/drawing/2014/main" id="{C9A161B7-D039-4713-B4BC-00B6DB5F88B9}"/>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23878" y="899040"/>
            <a:ext cx="1495949" cy="565090"/>
          </a:xfrm>
          <a:prstGeom prst="rect">
            <a:avLst/>
          </a:prstGeom>
        </p:spPr>
      </p:pic>
      <p:pic>
        <p:nvPicPr>
          <p:cNvPr id="43" name="Picture 42">
            <a:extLst>
              <a:ext uri="{FF2B5EF4-FFF2-40B4-BE49-F238E27FC236}">
                <a16:creationId xmlns:a16="http://schemas.microsoft.com/office/drawing/2014/main" id="{B795F0C0-38F3-4034-97F8-8C544C3D99A9}"/>
              </a:ext>
            </a:extLst>
          </p:cNvPr>
          <p:cNvPicPr>
            <a:picLocks noChangeAspect="1"/>
          </p:cNvPicPr>
          <p:nvPr/>
        </p:nvPicPr>
        <p:blipFill rotWithShape="1">
          <a:blip r:embed="rId54" cstate="email">
            <a:extLst>
              <a:ext uri="{28A0092B-C50C-407E-A947-70E740481C1C}">
                <a14:useLocalDpi xmlns:a14="http://schemas.microsoft.com/office/drawing/2010/main"/>
              </a:ext>
            </a:extLst>
          </a:blip>
          <a:srcRect r="6118" b="50000"/>
          <a:stretch/>
        </p:blipFill>
        <p:spPr>
          <a:xfrm>
            <a:off x="10666708" y="685899"/>
            <a:ext cx="1381140" cy="405746"/>
          </a:xfrm>
          <a:prstGeom prst="rect">
            <a:avLst/>
          </a:prstGeom>
        </p:spPr>
      </p:pic>
      <p:pic>
        <p:nvPicPr>
          <p:cNvPr id="29" name="Picture 28">
            <a:extLst>
              <a:ext uri="{FF2B5EF4-FFF2-40B4-BE49-F238E27FC236}">
                <a16:creationId xmlns:a16="http://schemas.microsoft.com/office/drawing/2014/main" id="{C0F02A38-B128-4FAC-8CBC-99A5B52B8E14}"/>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6698807" y="1487083"/>
            <a:ext cx="1645753" cy="493726"/>
          </a:xfrm>
          <a:prstGeom prst="rect">
            <a:avLst/>
          </a:prstGeom>
        </p:spPr>
      </p:pic>
      <p:pic>
        <p:nvPicPr>
          <p:cNvPr id="39" name="Picture 38">
            <a:extLst>
              <a:ext uri="{FF2B5EF4-FFF2-40B4-BE49-F238E27FC236}">
                <a16:creationId xmlns:a16="http://schemas.microsoft.com/office/drawing/2014/main" id="{E8A53CA9-0DD6-4A63-B8CD-1C31BAD2DC34}"/>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9001685" y="1049413"/>
            <a:ext cx="1041805" cy="403175"/>
          </a:xfrm>
          <a:prstGeom prst="rect">
            <a:avLst/>
          </a:prstGeom>
        </p:spPr>
      </p:pic>
      <p:pic>
        <p:nvPicPr>
          <p:cNvPr id="33" name="Picture 32">
            <a:extLst>
              <a:ext uri="{FF2B5EF4-FFF2-40B4-BE49-F238E27FC236}">
                <a16:creationId xmlns:a16="http://schemas.microsoft.com/office/drawing/2014/main" id="{45D9F10D-457C-45E3-B731-920FED9FE447}"/>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8560700" y="61127"/>
            <a:ext cx="1099430" cy="353192"/>
          </a:xfrm>
          <a:prstGeom prst="rect">
            <a:avLst/>
          </a:prstGeom>
        </p:spPr>
      </p:pic>
      <p:pic>
        <p:nvPicPr>
          <p:cNvPr id="19" name="Picture 18">
            <a:extLst>
              <a:ext uri="{FF2B5EF4-FFF2-40B4-BE49-F238E27FC236}">
                <a16:creationId xmlns:a16="http://schemas.microsoft.com/office/drawing/2014/main" id="{D7E5273A-1EBD-44E2-B6D0-3FD03D290A45}"/>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5868199" y="1147263"/>
            <a:ext cx="792728" cy="633735"/>
          </a:xfrm>
          <a:prstGeom prst="rect">
            <a:avLst/>
          </a:prstGeom>
        </p:spPr>
      </p:pic>
      <p:pic>
        <p:nvPicPr>
          <p:cNvPr id="18" name="Picture 17">
            <a:extLst>
              <a:ext uri="{FF2B5EF4-FFF2-40B4-BE49-F238E27FC236}">
                <a16:creationId xmlns:a16="http://schemas.microsoft.com/office/drawing/2014/main" id="{85026B19-0837-416A-8B1E-0258671A80CF}"/>
              </a:ext>
            </a:extLst>
          </p:cNvPr>
          <p:cNvPicPr>
            <a:picLocks noChangeAspect="1"/>
          </p:cNvPicPr>
          <p:nvPr/>
        </p:nvPicPr>
        <p:blipFill rotWithShape="1">
          <a:blip r:embed="rId59" cstate="email">
            <a:extLst>
              <a:ext uri="{28A0092B-C50C-407E-A947-70E740481C1C}">
                <a14:useLocalDpi xmlns:a14="http://schemas.microsoft.com/office/drawing/2010/main"/>
              </a:ext>
            </a:extLst>
          </a:blip>
          <a:srcRect l="8196" t="10426" b="21058"/>
          <a:stretch/>
        </p:blipFill>
        <p:spPr>
          <a:xfrm>
            <a:off x="4677416" y="1079655"/>
            <a:ext cx="1276730" cy="474185"/>
          </a:xfrm>
          <a:prstGeom prst="rect">
            <a:avLst/>
          </a:prstGeom>
        </p:spPr>
      </p:pic>
      <p:pic>
        <p:nvPicPr>
          <p:cNvPr id="17" name="Picture 16">
            <a:extLst>
              <a:ext uri="{FF2B5EF4-FFF2-40B4-BE49-F238E27FC236}">
                <a16:creationId xmlns:a16="http://schemas.microsoft.com/office/drawing/2014/main" id="{BE86CD05-A51C-422A-B7C5-FE069DB24D89}"/>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4618220" y="416506"/>
            <a:ext cx="1049545" cy="748720"/>
          </a:xfrm>
          <a:prstGeom prst="rect">
            <a:avLst/>
          </a:prstGeom>
        </p:spPr>
      </p:pic>
      <p:pic>
        <p:nvPicPr>
          <p:cNvPr id="20" name="Picture 19">
            <a:extLst>
              <a:ext uri="{FF2B5EF4-FFF2-40B4-BE49-F238E27FC236}">
                <a16:creationId xmlns:a16="http://schemas.microsoft.com/office/drawing/2014/main" id="{C6419FDE-AFDE-4B79-A42D-9FCA73FC3859}"/>
              </a:ext>
            </a:extLst>
          </p:cNvPr>
          <p:cNvPicPr>
            <a:picLocks noChangeAspect="1"/>
          </p:cNvPicPr>
          <p:nvPr/>
        </p:nvPicPr>
        <p:blipFill rotWithShape="1">
          <a:blip r:embed="rId61" cstate="email">
            <a:extLst>
              <a:ext uri="{28A0092B-C50C-407E-A947-70E740481C1C}">
                <a14:useLocalDpi xmlns:a14="http://schemas.microsoft.com/office/drawing/2010/main"/>
              </a:ext>
            </a:extLst>
          </a:blip>
          <a:srcRect l="7148" t="5002" r="13026" b="23460"/>
          <a:stretch/>
        </p:blipFill>
        <p:spPr>
          <a:xfrm>
            <a:off x="6819187" y="487641"/>
            <a:ext cx="852664" cy="573093"/>
          </a:xfrm>
          <a:prstGeom prst="rect">
            <a:avLst/>
          </a:prstGeom>
        </p:spPr>
      </p:pic>
      <p:pic>
        <p:nvPicPr>
          <p:cNvPr id="14" name="Picture 13">
            <a:extLst>
              <a:ext uri="{FF2B5EF4-FFF2-40B4-BE49-F238E27FC236}">
                <a16:creationId xmlns:a16="http://schemas.microsoft.com/office/drawing/2014/main" id="{E002A905-2BAF-4978-B9F4-6AE64E90D3F7}"/>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2945031" y="817218"/>
            <a:ext cx="783786" cy="665223"/>
          </a:xfrm>
          <a:prstGeom prst="rect">
            <a:avLst/>
          </a:prstGeom>
        </p:spPr>
      </p:pic>
      <p:pic>
        <p:nvPicPr>
          <p:cNvPr id="5" name="Picture 4">
            <a:extLst>
              <a:ext uri="{FF2B5EF4-FFF2-40B4-BE49-F238E27FC236}">
                <a16:creationId xmlns:a16="http://schemas.microsoft.com/office/drawing/2014/main" id="{4520778C-712B-4D96-92B3-00A1759FF09E}"/>
              </a:ext>
            </a:extLst>
          </p:cNvPr>
          <p:cNvPicPr>
            <a:picLocks noChangeAspect="1"/>
          </p:cNvPicPr>
          <p:nvPr/>
        </p:nvPicPr>
        <p:blipFill>
          <a:blip r:embed="rId63" cstate="email">
            <a:extLst>
              <a:ext uri="{28A0092B-C50C-407E-A947-70E740481C1C}">
                <a14:useLocalDpi xmlns:a14="http://schemas.microsoft.com/office/drawing/2010/main"/>
              </a:ext>
            </a:extLst>
          </a:blip>
          <a:stretch>
            <a:fillRect/>
          </a:stretch>
        </p:blipFill>
        <p:spPr>
          <a:xfrm>
            <a:off x="298193" y="393843"/>
            <a:ext cx="1534077" cy="460224"/>
          </a:xfrm>
          <a:prstGeom prst="rect">
            <a:avLst/>
          </a:prstGeom>
        </p:spPr>
      </p:pic>
      <p:pic>
        <p:nvPicPr>
          <p:cNvPr id="3" name="Picture 2">
            <a:extLst>
              <a:ext uri="{FF2B5EF4-FFF2-40B4-BE49-F238E27FC236}">
                <a16:creationId xmlns:a16="http://schemas.microsoft.com/office/drawing/2014/main" id="{B5A96602-DA74-4A8D-841B-4FC686AED842}"/>
              </a:ext>
            </a:extLst>
          </p:cNvPr>
          <p:cNvPicPr>
            <a:picLocks noChangeAspect="1"/>
          </p:cNvPicPr>
          <p:nvPr/>
        </p:nvPicPr>
        <p:blipFill>
          <a:blip r:embed="rId64" cstate="email">
            <a:extLst>
              <a:ext uri="{28A0092B-C50C-407E-A947-70E740481C1C}">
                <a14:useLocalDpi xmlns:a14="http://schemas.microsoft.com/office/drawing/2010/main"/>
              </a:ext>
            </a:extLst>
          </a:blip>
          <a:stretch>
            <a:fillRect/>
          </a:stretch>
        </p:blipFill>
        <p:spPr>
          <a:xfrm>
            <a:off x="77118" y="111467"/>
            <a:ext cx="1049528" cy="365528"/>
          </a:xfrm>
          <a:prstGeom prst="rect">
            <a:avLst/>
          </a:prstGeom>
        </p:spPr>
      </p:pic>
      <p:pic>
        <p:nvPicPr>
          <p:cNvPr id="7" name="Picture 6">
            <a:extLst>
              <a:ext uri="{FF2B5EF4-FFF2-40B4-BE49-F238E27FC236}">
                <a16:creationId xmlns:a16="http://schemas.microsoft.com/office/drawing/2014/main" id="{8799F94B-5BB7-4922-9D62-6687E2A6CA47}"/>
              </a:ext>
            </a:extLst>
          </p:cNvPr>
          <p:cNvPicPr>
            <a:picLocks noChangeAspect="1"/>
          </p:cNvPicPr>
          <p:nvPr/>
        </p:nvPicPr>
        <p:blipFill rotWithShape="1">
          <a:blip r:embed="rId65" cstate="email">
            <a:extLst>
              <a:ext uri="{28A0092B-C50C-407E-A947-70E740481C1C}">
                <a14:useLocalDpi xmlns:a14="http://schemas.microsoft.com/office/drawing/2010/main"/>
              </a:ext>
            </a:extLst>
          </a:blip>
          <a:srcRect r="18137" b="15619"/>
          <a:stretch/>
        </p:blipFill>
        <p:spPr>
          <a:xfrm>
            <a:off x="1300411" y="72609"/>
            <a:ext cx="780899" cy="366126"/>
          </a:xfrm>
          <a:prstGeom prst="rect">
            <a:avLst/>
          </a:prstGeom>
        </p:spPr>
      </p:pic>
      <p:pic>
        <p:nvPicPr>
          <p:cNvPr id="8" name="Picture 7">
            <a:extLst>
              <a:ext uri="{FF2B5EF4-FFF2-40B4-BE49-F238E27FC236}">
                <a16:creationId xmlns:a16="http://schemas.microsoft.com/office/drawing/2014/main" id="{A3DC2A83-A0F0-4C8A-809A-C9BA92C41A25}"/>
              </a:ext>
            </a:extLst>
          </p:cNvPr>
          <p:cNvPicPr>
            <a:picLocks noChangeAspect="1"/>
          </p:cNvPicPr>
          <p:nvPr/>
        </p:nvPicPr>
        <p:blipFill>
          <a:blip r:embed="rId66" cstate="email">
            <a:extLst>
              <a:ext uri="{28A0092B-C50C-407E-A947-70E740481C1C}">
                <a14:useLocalDpi xmlns:a14="http://schemas.microsoft.com/office/drawing/2010/main"/>
              </a:ext>
            </a:extLst>
          </a:blip>
          <a:stretch>
            <a:fillRect/>
          </a:stretch>
        </p:blipFill>
        <p:spPr>
          <a:xfrm>
            <a:off x="2147621" y="46488"/>
            <a:ext cx="1715517" cy="193565"/>
          </a:xfrm>
          <a:prstGeom prst="rect">
            <a:avLst/>
          </a:prstGeom>
        </p:spPr>
      </p:pic>
      <p:pic>
        <p:nvPicPr>
          <p:cNvPr id="10" name="Picture 9">
            <a:extLst>
              <a:ext uri="{FF2B5EF4-FFF2-40B4-BE49-F238E27FC236}">
                <a16:creationId xmlns:a16="http://schemas.microsoft.com/office/drawing/2014/main" id="{5EAB7D1D-9198-4E90-9124-AE1FEA112394}"/>
              </a:ext>
            </a:extLst>
          </p:cNvPr>
          <p:cNvPicPr>
            <a:picLocks noChangeAspect="1"/>
          </p:cNvPicPr>
          <p:nvPr/>
        </p:nvPicPr>
        <p:blipFill>
          <a:blip r:embed="rId67" cstate="email">
            <a:extLst>
              <a:ext uri="{28A0092B-C50C-407E-A947-70E740481C1C}">
                <a14:useLocalDpi xmlns:a14="http://schemas.microsoft.com/office/drawing/2010/main"/>
              </a:ext>
            </a:extLst>
          </a:blip>
          <a:stretch>
            <a:fillRect/>
          </a:stretch>
        </p:blipFill>
        <p:spPr>
          <a:xfrm>
            <a:off x="1562120" y="710510"/>
            <a:ext cx="1534077" cy="338903"/>
          </a:xfrm>
          <a:prstGeom prst="rect">
            <a:avLst/>
          </a:prstGeom>
        </p:spPr>
      </p:pic>
      <p:pic>
        <p:nvPicPr>
          <p:cNvPr id="9" name="Picture 8">
            <a:extLst>
              <a:ext uri="{FF2B5EF4-FFF2-40B4-BE49-F238E27FC236}">
                <a16:creationId xmlns:a16="http://schemas.microsoft.com/office/drawing/2014/main" id="{E8FDDE77-69EC-4881-B9FB-53E778D00FC1}"/>
              </a:ext>
            </a:extLst>
          </p:cNvPr>
          <p:cNvPicPr>
            <a:picLocks noChangeAspect="1"/>
          </p:cNvPicPr>
          <p:nvPr/>
        </p:nvPicPr>
        <p:blipFill>
          <a:blip r:embed="rId68" cstate="email">
            <a:extLst>
              <a:ext uri="{28A0092B-C50C-407E-A947-70E740481C1C}">
                <a14:useLocalDpi xmlns:a14="http://schemas.microsoft.com/office/drawing/2010/main"/>
              </a:ext>
            </a:extLst>
          </a:blip>
          <a:stretch>
            <a:fillRect/>
          </a:stretch>
        </p:blipFill>
        <p:spPr>
          <a:xfrm>
            <a:off x="2116577" y="288568"/>
            <a:ext cx="782429" cy="366126"/>
          </a:xfrm>
          <a:prstGeom prst="rect">
            <a:avLst/>
          </a:prstGeom>
        </p:spPr>
      </p:pic>
      <p:pic>
        <p:nvPicPr>
          <p:cNvPr id="11" name="Picture 10">
            <a:extLst>
              <a:ext uri="{FF2B5EF4-FFF2-40B4-BE49-F238E27FC236}">
                <a16:creationId xmlns:a16="http://schemas.microsoft.com/office/drawing/2014/main" id="{2D2B0CBA-0064-4AD1-949A-553F13C1A61A}"/>
              </a:ext>
            </a:extLst>
          </p:cNvPr>
          <p:cNvPicPr>
            <a:picLocks noChangeAspect="1"/>
          </p:cNvPicPr>
          <p:nvPr/>
        </p:nvPicPr>
        <p:blipFill>
          <a:blip r:embed="rId69" cstate="email">
            <a:extLst>
              <a:ext uri="{28A0092B-C50C-407E-A947-70E740481C1C}">
                <a14:useLocalDpi xmlns:a14="http://schemas.microsoft.com/office/drawing/2010/main"/>
              </a:ext>
            </a:extLst>
          </a:blip>
          <a:stretch>
            <a:fillRect/>
          </a:stretch>
        </p:blipFill>
        <p:spPr>
          <a:xfrm>
            <a:off x="2973575" y="240485"/>
            <a:ext cx="917433" cy="506583"/>
          </a:xfrm>
          <a:prstGeom prst="rect">
            <a:avLst/>
          </a:prstGeom>
        </p:spPr>
      </p:pic>
      <p:pic>
        <p:nvPicPr>
          <p:cNvPr id="12" name="Picture 11">
            <a:extLst>
              <a:ext uri="{FF2B5EF4-FFF2-40B4-BE49-F238E27FC236}">
                <a16:creationId xmlns:a16="http://schemas.microsoft.com/office/drawing/2014/main" id="{032AA000-F549-4178-B89F-80AD1F766B14}"/>
              </a:ext>
            </a:extLst>
          </p:cNvPr>
          <p:cNvPicPr>
            <a:picLocks noChangeAspect="1"/>
          </p:cNvPicPr>
          <p:nvPr/>
        </p:nvPicPr>
        <p:blipFill>
          <a:blip r:embed="rId70" cstate="email">
            <a:extLst>
              <a:ext uri="{28A0092B-C50C-407E-A947-70E740481C1C}">
                <a14:useLocalDpi xmlns:a14="http://schemas.microsoft.com/office/drawing/2010/main"/>
              </a:ext>
            </a:extLst>
          </a:blip>
          <a:stretch>
            <a:fillRect/>
          </a:stretch>
        </p:blipFill>
        <p:spPr>
          <a:xfrm>
            <a:off x="3943595" y="93191"/>
            <a:ext cx="1047483" cy="402079"/>
          </a:xfrm>
          <a:prstGeom prst="rect">
            <a:avLst/>
          </a:prstGeom>
        </p:spPr>
      </p:pic>
      <p:pic>
        <p:nvPicPr>
          <p:cNvPr id="13" name="Picture 12">
            <a:extLst>
              <a:ext uri="{FF2B5EF4-FFF2-40B4-BE49-F238E27FC236}">
                <a16:creationId xmlns:a16="http://schemas.microsoft.com/office/drawing/2014/main" id="{0AAF0459-DED9-4A35-A62C-EB98053230C4}"/>
              </a:ext>
            </a:extLst>
          </p:cNvPr>
          <p:cNvPicPr>
            <a:picLocks noChangeAspect="1"/>
          </p:cNvPicPr>
          <p:nvPr/>
        </p:nvPicPr>
        <p:blipFill>
          <a:blip r:embed="rId71" cstate="email">
            <a:extLst>
              <a:ext uri="{28A0092B-C50C-407E-A947-70E740481C1C}">
                <a14:useLocalDpi xmlns:a14="http://schemas.microsoft.com/office/drawing/2010/main"/>
              </a:ext>
            </a:extLst>
          </a:blip>
          <a:stretch>
            <a:fillRect/>
          </a:stretch>
        </p:blipFill>
        <p:spPr>
          <a:xfrm>
            <a:off x="5067969" y="82262"/>
            <a:ext cx="1047483" cy="356473"/>
          </a:xfrm>
          <a:prstGeom prst="rect">
            <a:avLst/>
          </a:prstGeom>
        </p:spPr>
      </p:pic>
      <p:pic>
        <p:nvPicPr>
          <p:cNvPr id="15" name="Picture 14">
            <a:extLst>
              <a:ext uri="{FF2B5EF4-FFF2-40B4-BE49-F238E27FC236}">
                <a16:creationId xmlns:a16="http://schemas.microsoft.com/office/drawing/2014/main" id="{5158CC1F-778B-4168-9E3F-E88F19D4D677}"/>
              </a:ext>
            </a:extLst>
          </p:cNvPr>
          <p:cNvPicPr>
            <a:picLocks noChangeAspect="1"/>
          </p:cNvPicPr>
          <p:nvPr/>
        </p:nvPicPr>
        <p:blipFill>
          <a:blip r:embed="rId72" cstate="email">
            <a:extLst>
              <a:ext uri="{28A0092B-C50C-407E-A947-70E740481C1C}">
                <a14:useLocalDpi xmlns:a14="http://schemas.microsoft.com/office/drawing/2010/main"/>
              </a:ext>
            </a:extLst>
          </a:blip>
          <a:stretch>
            <a:fillRect/>
          </a:stretch>
        </p:blipFill>
        <p:spPr>
          <a:xfrm>
            <a:off x="3765296" y="732530"/>
            <a:ext cx="754410" cy="286904"/>
          </a:xfrm>
          <a:prstGeom prst="rect">
            <a:avLst/>
          </a:prstGeom>
        </p:spPr>
      </p:pic>
      <p:pic>
        <p:nvPicPr>
          <p:cNvPr id="16" name="Picture 15">
            <a:extLst>
              <a:ext uri="{FF2B5EF4-FFF2-40B4-BE49-F238E27FC236}">
                <a16:creationId xmlns:a16="http://schemas.microsoft.com/office/drawing/2014/main" id="{AED9DCA0-57DA-4A1B-9B8E-D454DA391CB3}"/>
              </a:ext>
            </a:extLst>
          </p:cNvPr>
          <p:cNvPicPr>
            <a:picLocks noChangeAspect="1"/>
          </p:cNvPicPr>
          <p:nvPr/>
        </p:nvPicPr>
        <p:blipFill>
          <a:blip r:embed="rId73" cstate="email">
            <a:extLst>
              <a:ext uri="{28A0092B-C50C-407E-A947-70E740481C1C}">
                <a14:useLocalDpi xmlns:a14="http://schemas.microsoft.com/office/drawing/2010/main"/>
              </a:ext>
            </a:extLst>
          </a:blip>
          <a:stretch>
            <a:fillRect/>
          </a:stretch>
        </p:blipFill>
        <p:spPr>
          <a:xfrm>
            <a:off x="6192343" y="63809"/>
            <a:ext cx="939977" cy="522742"/>
          </a:xfrm>
          <a:prstGeom prst="rect">
            <a:avLst/>
          </a:prstGeom>
        </p:spPr>
      </p:pic>
      <p:pic>
        <p:nvPicPr>
          <p:cNvPr id="21" name="Picture 20">
            <a:extLst>
              <a:ext uri="{FF2B5EF4-FFF2-40B4-BE49-F238E27FC236}">
                <a16:creationId xmlns:a16="http://schemas.microsoft.com/office/drawing/2014/main" id="{C848649F-FCCB-42E4-A329-9430B61C4C08}"/>
              </a:ext>
            </a:extLst>
          </p:cNvPr>
          <p:cNvPicPr>
            <a:picLocks noChangeAspect="1"/>
          </p:cNvPicPr>
          <p:nvPr/>
        </p:nvPicPr>
        <p:blipFill rotWithShape="1">
          <a:blip r:embed="rId74" cstate="email">
            <a:extLst>
              <a:ext uri="{28A0092B-C50C-407E-A947-70E740481C1C}">
                <a14:useLocalDpi xmlns:a14="http://schemas.microsoft.com/office/drawing/2010/main"/>
              </a:ext>
            </a:extLst>
          </a:blip>
          <a:srcRect t="23767" b="30304"/>
          <a:stretch/>
        </p:blipFill>
        <p:spPr>
          <a:xfrm>
            <a:off x="5727270" y="586549"/>
            <a:ext cx="1032412" cy="474185"/>
          </a:xfrm>
          <a:prstGeom prst="rect">
            <a:avLst/>
          </a:prstGeom>
        </p:spPr>
      </p:pic>
      <p:pic>
        <p:nvPicPr>
          <p:cNvPr id="22" name="Picture 21">
            <a:extLst>
              <a:ext uri="{FF2B5EF4-FFF2-40B4-BE49-F238E27FC236}">
                <a16:creationId xmlns:a16="http://schemas.microsoft.com/office/drawing/2014/main" id="{B3E8CAAC-9E24-491B-9590-8312745E2898}"/>
              </a:ext>
            </a:extLst>
          </p:cNvPr>
          <p:cNvPicPr>
            <a:picLocks noChangeAspect="1"/>
          </p:cNvPicPr>
          <p:nvPr/>
        </p:nvPicPr>
        <p:blipFill>
          <a:blip r:embed="rId75" cstate="email">
            <a:extLst>
              <a:ext uri="{28A0092B-C50C-407E-A947-70E740481C1C}">
                <a14:useLocalDpi xmlns:a14="http://schemas.microsoft.com/office/drawing/2010/main"/>
              </a:ext>
            </a:extLst>
          </a:blip>
          <a:stretch>
            <a:fillRect/>
          </a:stretch>
        </p:blipFill>
        <p:spPr>
          <a:xfrm>
            <a:off x="7288153" y="15385"/>
            <a:ext cx="1032412" cy="378458"/>
          </a:xfrm>
          <a:prstGeom prst="rect">
            <a:avLst/>
          </a:prstGeom>
        </p:spPr>
      </p:pic>
      <p:pic>
        <p:nvPicPr>
          <p:cNvPr id="23" name="Picture 22">
            <a:extLst>
              <a:ext uri="{FF2B5EF4-FFF2-40B4-BE49-F238E27FC236}">
                <a16:creationId xmlns:a16="http://schemas.microsoft.com/office/drawing/2014/main" id="{49BBA3F2-C763-4238-AB09-CA4808739F85}"/>
              </a:ext>
            </a:extLst>
          </p:cNvPr>
          <p:cNvPicPr>
            <a:picLocks noChangeAspect="1"/>
          </p:cNvPicPr>
          <p:nvPr/>
        </p:nvPicPr>
        <p:blipFill>
          <a:blip r:embed="rId76" cstate="email">
            <a:extLst>
              <a:ext uri="{28A0092B-C50C-407E-A947-70E740481C1C}">
                <a14:useLocalDpi xmlns:a14="http://schemas.microsoft.com/office/drawing/2010/main"/>
              </a:ext>
            </a:extLst>
          </a:blip>
          <a:stretch>
            <a:fillRect/>
          </a:stretch>
        </p:blipFill>
        <p:spPr>
          <a:xfrm>
            <a:off x="7709873" y="471631"/>
            <a:ext cx="1070434" cy="688584"/>
          </a:xfrm>
          <a:prstGeom prst="rect">
            <a:avLst/>
          </a:prstGeom>
        </p:spPr>
      </p:pic>
      <p:pic>
        <p:nvPicPr>
          <p:cNvPr id="24" name="Picture 23">
            <a:extLst>
              <a:ext uri="{FF2B5EF4-FFF2-40B4-BE49-F238E27FC236}">
                <a16:creationId xmlns:a16="http://schemas.microsoft.com/office/drawing/2014/main" id="{9B8DA74D-3910-4539-BD2C-950DC5E99985}"/>
              </a:ext>
            </a:extLst>
          </p:cNvPr>
          <p:cNvPicPr>
            <a:picLocks noChangeAspect="1"/>
          </p:cNvPicPr>
          <p:nvPr/>
        </p:nvPicPr>
        <p:blipFill>
          <a:blip r:embed="rId77" cstate="email">
            <a:extLst>
              <a:ext uri="{28A0092B-C50C-407E-A947-70E740481C1C}">
                <a14:useLocalDpi xmlns:a14="http://schemas.microsoft.com/office/drawing/2010/main"/>
              </a:ext>
            </a:extLst>
          </a:blip>
          <a:stretch>
            <a:fillRect/>
          </a:stretch>
        </p:blipFill>
        <p:spPr>
          <a:xfrm>
            <a:off x="3795087" y="1141373"/>
            <a:ext cx="869842" cy="475441"/>
          </a:xfrm>
          <a:prstGeom prst="rect">
            <a:avLst/>
          </a:prstGeom>
        </p:spPr>
      </p:pic>
      <p:pic>
        <p:nvPicPr>
          <p:cNvPr id="25" name="Picture 24">
            <a:extLst>
              <a:ext uri="{FF2B5EF4-FFF2-40B4-BE49-F238E27FC236}">
                <a16:creationId xmlns:a16="http://schemas.microsoft.com/office/drawing/2014/main" id="{709862EA-8BDA-48BC-A99F-F934AF16CF2D}"/>
              </a:ext>
            </a:extLst>
          </p:cNvPr>
          <p:cNvPicPr>
            <a:picLocks noChangeAspect="1"/>
          </p:cNvPicPr>
          <p:nvPr/>
        </p:nvPicPr>
        <p:blipFill>
          <a:blip r:embed="rId78" cstate="email">
            <a:extLst>
              <a:ext uri="{28A0092B-C50C-407E-A947-70E740481C1C}">
                <a14:useLocalDpi xmlns:a14="http://schemas.microsoft.com/office/drawing/2010/main"/>
              </a:ext>
            </a:extLst>
          </a:blip>
          <a:stretch>
            <a:fillRect/>
          </a:stretch>
        </p:blipFill>
        <p:spPr>
          <a:xfrm>
            <a:off x="8169125" y="393035"/>
            <a:ext cx="594131" cy="588190"/>
          </a:xfrm>
          <a:prstGeom prst="rect">
            <a:avLst/>
          </a:prstGeom>
        </p:spPr>
      </p:pic>
      <p:pic>
        <p:nvPicPr>
          <p:cNvPr id="26" name="Picture 25">
            <a:extLst>
              <a:ext uri="{FF2B5EF4-FFF2-40B4-BE49-F238E27FC236}">
                <a16:creationId xmlns:a16="http://schemas.microsoft.com/office/drawing/2014/main" id="{4EDE193D-A793-48A1-816A-75920C6C7708}"/>
              </a:ext>
            </a:extLst>
          </p:cNvPr>
          <p:cNvPicPr>
            <a:picLocks noChangeAspect="1"/>
          </p:cNvPicPr>
          <p:nvPr/>
        </p:nvPicPr>
        <p:blipFill>
          <a:blip r:embed="rId79" cstate="email">
            <a:extLst>
              <a:ext uri="{28A0092B-C50C-407E-A947-70E740481C1C}">
                <a14:useLocalDpi xmlns:a14="http://schemas.microsoft.com/office/drawing/2010/main"/>
              </a:ext>
            </a:extLst>
          </a:blip>
          <a:stretch>
            <a:fillRect/>
          </a:stretch>
        </p:blipFill>
        <p:spPr>
          <a:xfrm>
            <a:off x="13107" y="798229"/>
            <a:ext cx="917050" cy="305683"/>
          </a:xfrm>
          <a:prstGeom prst="rect">
            <a:avLst/>
          </a:prstGeom>
        </p:spPr>
      </p:pic>
      <p:pic>
        <p:nvPicPr>
          <p:cNvPr id="28" name="Picture 27">
            <a:extLst>
              <a:ext uri="{FF2B5EF4-FFF2-40B4-BE49-F238E27FC236}">
                <a16:creationId xmlns:a16="http://schemas.microsoft.com/office/drawing/2014/main" id="{ADB2D0E6-B8E2-4EB4-97CB-1B1C05C8522D}"/>
              </a:ext>
            </a:extLst>
          </p:cNvPr>
          <p:cNvPicPr>
            <a:picLocks noChangeAspect="1"/>
          </p:cNvPicPr>
          <p:nvPr/>
        </p:nvPicPr>
        <p:blipFill>
          <a:blip r:embed="rId80" cstate="email">
            <a:extLst>
              <a:ext uri="{28A0092B-C50C-407E-A947-70E740481C1C}">
                <a14:useLocalDpi xmlns:a14="http://schemas.microsoft.com/office/drawing/2010/main"/>
              </a:ext>
            </a:extLst>
          </a:blip>
          <a:stretch>
            <a:fillRect/>
          </a:stretch>
        </p:blipFill>
        <p:spPr>
          <a:xfrm>
            <a:off x="1607639" y="1169255"/>
            <a:ext cx="1161768" cy="349632"/>
          </a:xfrm>
          <a:prstGeom prst="rect">
            <a:avLst/>
          </a:prstGeom>
        </p:spPr>
      </p:pic>
      <p:pic>
        <p:nvPicPr>
          <p:cNvPr id="30" name="Picture 29">
            <a:extLst>
              <a:ext uri="{FF2B5EF4-FFF2-40B4-BE49-F238E27FC236}">
                <a16:creationId xmlns:a16="http://schemas.microsoft.com/office/drawing/2014/main" id="{20F8ECB3-C417-4309-BAAE-14A91C8C15E2}"/>
              </a:ext>
            </a:extLst>
          </p:cNvPr>
          <p:cNvPicPr>
            <a:picLocks noChangeAspect="1"/>
          </p:cNvPicPr>
          <p:nvPr/>
        </p:nvPicPr>
        <p:blipFill>
          <a:blip r:embed="rId81" cstate="email">
            <a:extLst>
              <a:ext uri="{28A0092B-C50C-407E-A947-70E740481C1C}">
                <a14:useLocalDpi xmlns:a14="http://schemas.microsoft.com/office/drawing/2010/main"/>
              </a:ext>
            </a:extLst>
          </a:blip>
          <a:stretch>
            <a:fillRect/>
          </a:stretch>
        </p:blipFill>
        <p:spPr>
          <a:xfrm>
            <a:off x="23878" y="1466013"/>
            <a:ext cx="1440960" cy="425192"/>
          </a:xfrm>
          <a:prstGeom prst="rect">
            <a:avLst/>
          </a:prstGeom>
        </p:spPr>
      </p:pic>
      <p:pic>
        <p:nvPicPr>
          <p:cNvPr id="32" name="Picture 31">
            <a:extLst>
              <a:ext uri="{FF2B5EF4-FFF2-40B4-BE49-F238E27FC236}">
                <a16:creationId xmlns:a16="http://schemas.microsoft.com/office/drawing/2014/main" id="{5D7E56C7-95B5-413D-9862-9EE4A9B4CD6B}"/>
              </a:ext>
            </a:extLst>
          </p:cNvPr>
          <p:cNvPicPr>
            <a:picLocks noChangeAspect="1"/>
          </p:cNvPicPr>
          <p:nvPr/>
        </p:nvPicPr>
        <p:blipFill>
          <a:blip r:embed="rId82" cstate="email">
            <a:extLst>
              <a:ext uri="{28A0092B-C50C-407E-A947-70E740481C1C}">
                <a14:useLocalDpi xmlns:a14="http://schemas.microsoft.com/office/drawing/2010/main"/>
              </a:ext>
            </a:extLst>
          </a:blip>
          <a:stretch>
            <a:fillRect/>
          </a:stretch>
        </p:blipFill>
        <p:spPr>
          <a:xfrm>
            <a:off x="1584855" y="1581566"/>
            <a:ext cx="959498" cy="431004"/>
          </a:xfrm>
          <a:prstGeom prst="rect">
            <a:avLst/>
          </a:prstGeom>
        </p:spPr>
      </p:pic>
      <p:pic>
        <p:nvPicPr>
          <p:cNvPr id="34" name="Picture 33">
            <a:extLst>
              <a:ext uri="{FF2B5EF4-FFF2-40B4-BE49-F238E27FC236}">
                <a16:creationId xmlns:a16="http://schemas.microsoft.com/office/drawing/2014/main" id="{FBE13B7E-44F8-4785-AB38-F38DD39AA0A6}"/>
              </a:ext>
            </a:extLst>
          </p:cNvPr>
          <p:cNvPicPr>
            <a:picLocks noChangeAspect="1"/>
          </p:cNvPicPr>
          <p:nvPr/>
        </p:nvPicPr>
        <p:blipFill>
          <a:blip r:embed="rId83" cstate="email">
            <a:extLst>
              <a:ext uri="{28A0092B-C50C-407E-A947-70E740481C1C}">
                <a14:useLocalDpi xmlns:a14="http://schemas.microsoft.com/office/drawing/2010/main"/>
              </a:ext>
            </a:extLst>
          </a:blip>
          <a:stretch>
            <a:fillRect/>
          </a:stretch>
        </p:blipFill>
        <p:spPr>
          <a:xfrm>
            <a:off x="8867401" y="525764"/>
            <a:ext cx="776827" cy="455306"/>
          </a:xfrm>
          <a:prstGeom prst="rect">
            <a:avLst/>
          </a:prstGeom>
        </p:spPr>
      </p:pic>
      <p:pic>
        <p:nvPicPr>
          <p:cNvPr id="35" name="Picture 34">
            <a:extLst>
              <a:ext uri="{FF2B5EF4-FFF2-40B4-BE49-F238E27FC236}">
                <a16:creationId xmlns:a16="http://schemas.microsoft.com/office/drawing/2014/main" id="{4FBF9706-81D0-4E89-9CA8-1D68C1FA17BD}"/>
              </a:ext>
            </a:extLst>
          </p:cNvPr>
          <p:cNvPicPr>
            <a:picLocks noChangeAspect="1"/>
          </p:cNvPicPr>
          <p:nvPr/>
        </p:nvPicPr>
        <p:blipFill>
          <a:blip r:embed="rId84" cstate="email">
            <a:extLst>
              <a:ext uri="{28A0092B-C50C-407E-A947-70E740481C1C}">
                <a14:useLocalDpi xmlns:a14="http://schemas.microsoft.com/office/drawing/2010/main"/>
              </a:ext>
            </a:extLst>
          </a:blip>
          <a:stretch>
            <a:fillRect/>
          </a:stretch>
        </p:blipFill>
        <p:spPr>
          <a:xfrm>
            <a:off x="9713959" y="68979"/>
            <a:ext cx="1307327" cy="271270"/>
          </a:xfrm>
          <a:prstGeom prst="rect">
            <a:avLst/>
          </a:prstGeom>
        </p:spPr>
      </p:pic>
      <p:pic>
        <p:nvPicPr>
          <p:cNvPr id="36" name="Picture 35">
            <a:extLst>
              <a:ext uri="{FF2B5EF4-FFF2-40B4-BE49-F238E27FC236}">
                <a16:creationId xmlns:a16="http://schemas.microsoft.com/office/drawing/2014/main" id="{D32D15D4-AD4B-49E9-9CF9-3C880C1E505F}"/>
              </a:ext>
            </a:extLst>
          </p:cNvPr>
          <p:cNvPicPr>
            <a:picLocks noChangeAspect="1"/>
          </p:cNvPicPr>
          <p:nvPr/>
        </p:nvPicPr>
        <p:blipFill>
          <a:blip r:embed="rId85" cstate="email">
            <a:extLst>
              <a:ext uri="{28A0092B-C50C-407E-A947-70E740481C1C}">
                <a14:useLocalDpi xmlns:a14="http://schemas.microsoft.com/office/drawing/2010/main"/>
              </a:ext>
            </a:extLst>
          </a:blip>
          <a:stretch>
            <a:fillRect/>
          </a:stretch>
        </p:blipFill>
        <p:spPr>
          <a:xfrm>
            <a:off x="10518509" y="334717"/>
            <a:ext cx="1041805" cy="456149"/>
          </a:xfrm>
          <a:prstGeom prst="rect">
            <a:avLst/>
          </a:prstGeom>
        </p:spPr>
      </p:pic>
      <p:pic>
        <p:nvPicPr>
          <p:cNvPr id="37" name="Picture 36">
            <a:extLst>
              <a:ext uri="{FF2B5EF4-FFF2-40B4-BE49-F238E27FC236}">
                <a16:creationId xmlns:a16="http://schemas.microsoft.com/office/drawing/2014/main" id="{7CF99657-F082-44F5-9804-FC6B305441B1}"/>
              </a:ext>
            </a:extLst>
          </p:cNvPr>
          <p:cNvPicPr>
            <a:picLocks noChangeAspect="1"/>
          </p:cNvPicPr>
          <p:nvPr/>
        </p:nvPicPr>
        <p:blipFill>
          <a:blip r:embed="rId86" cstate="email">
            <a:extLst>
              <a:ext uri="{28A0092B-C50C-407E-A947-70E740481C1C}">
                <a14:useLocalDpi xmlns:a14="http://schemas.microsoft.com/office/drawing/2010/main"/>
              </a:ext>
            </a:extLst>
          </a:blip>
          <a:stretch>
            <a:fillRect/>
          </a:stretch>
        </p:blipFill>
        <p:spPr>
          <a:xfrm>
            <a:off x="11100572" y="33938"/>
            <a:ext cx="1038225" cy="523875"/>
          </a:xfrm>
          <a:prstGeom prst="rect">
            <a:avLst/>
          </a:prstGeom>
        </p:spPr>
      </p:pic>
      <p:pic>
        <p:nvPicPr>
          <p:cNvPr id="38" name="Picture 37">
            <a:extLst>
              <a:ext uri="{FF2B5EF4-FFF2-40B4-BE49-F238E27FC236}">
                <a16:creationId xmlns:a16="http://schemas.microsoft.com/office/drawing/2014/main" id="{10662191-9413-4059-BEBB-DA0B275CAB1D}"/>
              </a:ext>
            </a:extLst>
          </p:cNvPr>
          <p:cNvPicPr>
            <a:picLocks noChangeAspect="1"/>
          </p:cNvPicPr>
          <p:nvPr/>
        </p:nvPicPr>
        <p:blipFill rotWithShape="1">
          <a:blip r:embed="rId87" cstate="email">
            <a:extLst>
              <a:ext uri="{28A0092B-C50C-407E-A947-70E740481C1C}">
                <a14:useLocalDpi xmlns:a14="http://schemas.microsoft.com/office/drawing/2010/main"/>
              </a:ext>
            </a:extLst>
          </a:blip>
          <a:srcRect l="13958" t="13365" r="12998" b="11917"/>
          <a:stretch/>
        </p:blipFill>
        <p:spPr>
          <a:xfrm>
            <a:off x="9740755" y="471630"/>
            <a:ext cx="777923" cy="728633"/>
          </a:xfrm>
          <a:prstGeom prst="rect">
            <a:avLst/>
          </a:prstGeom>
        </p:spPr>
      </p:pic>
      <p:pic>
        <p:nvPicPr>
          <p:cNvPr id="40" name="Picture 39">
            <a:extLst>
              <a:ext uri="{FF2B5EF4-FFF2-40B4-BE49-F238E27FC236}">
                <a16:creationId xmlns:a16="http://schemas.microsoft.com/office/drawing/2014/main" id="{10AD0AC1-0421-4174-B1E8-F605F3E85DAC}"/>
              </a:ext>
            </a:extLst>
          </p:cNvPr>
          <p:cNvPicPr>
            <a:picLocks noChangeAspect="1"/>
          </p:cNvPicPr>
          <p:nvPr/>
        </p:nvPicPr>
        <p:blipFill>
          <a:blip r:embed="rId88" cstate="email">
            <a:extLst>
              <a:ext uri="{28A0092B-C50C-407E-A947-70E740481C1C}">
                <a14:useLocalDpi xmlns:a14="http://schemas.microsoft.com/office/drawing/2010/main"/>
              </a:ext>
            </a:extLst>
          </a:blip>
          <a:stretch>
            <a:fillRect/>
          </a:stretch>
        </p:blipFill>
        <p:spPr>
          <a:xfrm>
            <a:off x="7887572" y="1246079"/>
            <a:ext cx="1132397" cy="382184"/>
          </a:xfrm>
          <a:prstGeom prst="rect">
            <a:avLst/>
          </a:prstGeom>
        </p:spPr>
      </p:pic>
      <p:pic>
        <p:nvPicPr>
          <p:cNvPr id="42" name="Picture 41">
            <a:extLst>
              <a:ext uri="{FF2B5EF4-FFF2-40B4-BE49-F238E27FC236}">
                <a16:creationId xmlns:a16="http://schemas.microsoft.com/office/drawing/2014/main" id="{D25B6487-9625-46F9-8477-0B77DCDF7309}"/>
              </a:ext>
            </a:extLst>
          </p:cNvPr>
          <p:cNvPicPr>
            <a:picLocks noChangeAspect="1"/>
          </p:cNvPicPr>
          <p:nvPr/>
        </p:nvPicPr>
        <p:blipFill rotWithShape="1">
          <a:blip r:embed="rId89" cstate="email">
            <a:extLst>
              <a:ext uri="{28A0092B-C50C-407E-A947-70E740481C1C}">
                <a14:useLocalDpi xmlns:a14="http://schemas.microsoft.com/office/drawing/2010/main"/>
              </a:ext>
            </a:extLst>
          </a:blip>
          <a:srcRect l="24112" t="42551" r="23971" b="42028"/>
          <a:stretch/>
        </p:blipFill>
        <p:spPr>
          <a:xfrm>
            <a:off x="9667532" y="1518887"/>
            <a:ext cx="2003729" cy="446360"/>
          </a:xfrm>
          <a:prstGeom prst="rect">
            <a:avLst/>
          </a:prstGeom>
        </p:spPr>
      </p:pic>
      <p:pic>
        <p:nvPicPr>
          <p:cNvPr id="41" name="Picture 40">
            <a:extLst>
              <a:ext uri="{FF2B5EF4-FFF2-40B4-BE49-F238E27FC236}">
                <a16:creationId xmlns:a16="http://schemas.microsoft.com/office/drawing/2014/main" id="{9FC1BB6D-8CA4-4118-A963-D927D6C6EB44}"/>
              </a:ext>
            </a:extLst>
          </p:cNvPr>
          <p:cNvPicPr>
            <a:picLocks noChangeAspect="1"/>
          </p:cNvPicPr>
          <p:nvPr/>
        </p:nvPicPr>
        <p:blipFill rotWithShape="1">
          <a:blip r:embed="rId90" cstate="email">
            <a:extLst>
              <a:ext uri="{28A0092B-C50C-407E-A947-70E740481C1C}">
                <a14:useLocalDpi xmlns:a14="http://schemas.microsoft.com/office/drawing/2010/main"/>
              </a:ext>
            </a:extLst>
          </a:blip>
          <a:srcRect t="35920" b="36121"/>
          <a:stretch/>
        </p:blipFill>
        <p:spPr>
          <a:xfrm>
            <a:off x="10168979" y="1412914"/>
            <a:ext cx="1891395" cy="276308"/>
          </a:xfrm>
          <a:prstGeom prst="rect">
            <a:avLst/>
          </a:prstGeom>
        </p:spPr>
      </p:pic>
      <p:pic>
        <p:nvPicPr>
          <p:cNvPr id="45" name="Picture 44">
            <a:extLst>
              <a:ext uri="{FF2B5EF4-FFF2-40B4-BE49-F238E27FC236}">
                <a16:creationId xmlns:a16="http://schemas.microsoft.com/office/drawing/2014/main" id="{44F61A4C-4E92-4900-A7D1-6F7A434939FA}"/>
              </a:ext>
            </a:extLst>
          </p:cNvPr>
          <p:cNvPicPr>
            <a:picLocks noChangeAspect="1"/>
          </p:cNvPicPr>
          <p:nvPr/>
        </p:nvPicPr>
        <p:blipFill>
          <a:blip r:embed="rId91" cstate="email">
            <a:extLst>
              <a:ext uri="{28A0092B-C50C-407E-A947-70E740481C1C}">
                <a14:useLocalDpi xmlns:a14="http://schemas.microsoft.com/office/drawing/2010/main"/>
              </a:ext>
            </a:extLst>
          </a:blip>
          <a:stretch>
            <a:fillRect/>
          </a:stretch>
        </p:blipFill>
        <p:spPr>
          <a:xfrm>
            <a:off x="9045884" y="1498584"/>
            <a:ext cx="552119" cy="810611"/>
          </a:xfrm>
          <a:prstGeom prst="rect">
            <a:avLst/>
          </a:prstGeom>
        </p:spPr>
      </p:pic>
      <p:pic>
        <p:nvPicPr>
          <p:cNvPr id="46" name="Picture 45">
            <a:extLst>
              <a:ext uri="{FF2B5EF4-FFF2-40B4-BE49-F238E27FC236}">
                <a16:creationId xmlns:a16="http://schemas.microsoft.com/office/drawing/2014/main" id="{F55D28D5-3712-401E-BD2B-5415107DAC64}"/>
              </a:ext>
            </a:extLst>
          </p:cNvPr>
          <p:cNvPicPr>
            <a:picLocks noChangeAspect="1"/>
          </p:cNvPicPr>
          <p:nvPr/>
        </p:nvPicPr>
        <p:blipFill>
          <a:blip r:embed="rId92" cstate="email">
            <a:extLst>
              <a:ext uri="{28A0092B-C50C-407E-A947-70E740481C1C}">
                <a14:useLocalDpi xmlns:a14="http://schemas.microsoft.com/office/drawing/2010/main"/>
              </a:ext>
            </a:extLst>
          </a:blip>
          <a:stretch>
            <a:fillRect/>
          </a:stretch>
        </p:blipFill>
        <p:spPr>
          <a:xfrm>
            <a:off x="10495211" y="1157799"/>
            <a:ext cx="1473235" cy="217525"/>
          </a:xfrm>
          <a:prstGeom prst="rect">
            <a:avLst/>
          </a:prstGeom>
        </p:spPr>
      </p:pic>
      <p:pic>
        <p:nvPicPr>
          <p:cNvPr id="52" name="Picture 51">
            <a:extLst>
              <a:ext uri="{FF2B5EF4-FFF2-40B4-BE49-F238E27FC236}">
                <a16:creationId xmlns:a16="http://schemas.microsoft.com/office/drawing/2014/main" id="{4A58F185-6780-4134-9487-3E3BB76D8057}"/>
              </a:ext>
            </a:extLst>
          </p:cNvPr>
          <p:cNvPicPr>
            <a:picLocks noChangeAspect="1"/>
          </p:cNvPicPr>
          <p:nvPr/>
        </p:nvPicPr>
        <p:blipFill rotWithShape="1">
          <a:blip r:embed="rId93" cstate="email">
            <a:extLst>
              <a:ext uri="{28A0092B-C50C-407E-A947-70E740481C1C}">
                <a14:useLocalDpi xmlns:a14="http://schemas.microsoft.com/office/drawing/2010/main"/>
              </a:ext>
            </a:extLst>
          </a:blip>
          <a:srcRect l="2935" t="9311" r="3022" b="11229"/>
          <a:stretch/>
        </p:blipFill>
        <p:spPr>
          <a:xfrm>
            <a:off x="4614578" y="1653267"/>
            <a:ext cx="1104976" cy="287602"/>
          </a:xfrm>
          <a:prstGeom prst="rect">
            <a:avLst/>
          </a:prstGeom>
        </p:spPr>
      </p:pic>
      <p:pic>
        <p:nvPicPr>
          <p:cNvPr id="60" name="Picture 59">
            <a:extLst>
              <a:ext uri="{FF2B5EF4-FFF2-40B4-BE49-F238E27FC236}">
                <a16:creationId xmlns:a16="http://schemas.microsoft.com/office/drawing/2014/main" id="{910E675D-B294-4FE4-8151-FFB7353CEAC5}"/>
              </a:ext>
            </a:extLst>
          </p:cNvPr>
          <p:cNvPicPr>
            <a:picLocks noChangeAspect="1"/>
          </p:cNvPicPr>
          <p:nvPr/>
        </p:nvPicPr>
        <p:blipFill>
          <a:blip r:embed="rId94" cstate="email">
            <a:extLst>
              <a:ext uri="{28A0092B-C50C-407E-A947-70E740481C1C}">
                <a14:useLocalDpi xmlns:a14="http://schemas.microsoft.com/office/drawing/2010/main"/>
              </a:ext>
            </a:extLst>
          </a:blip>
          <a:stretch>
            <a:fillRect/>
          </a:stretch>
        </p:blipFill>
        <p:spPr>
          <a:xfrm>
            <a:off x="3387153" y="2126546"/>
            <a:ext cx="1134464" cy="425192"/>
          </a:xfrm>
          <a:prstGeom prst="rect">
            <a:avLst/>
          </a:prstGeom>
        </p:spPr>
      </p:pic>
      <p:pic>
        <p:nvPicPr>
          <p:cNvPr id="64" name="Picture 63">
            <a:extLst>
              <a:ext uri="{FF2B5EF4-FFF2-40B4-BE49-F238E27FC236}">
                <a16:creationId xmlns:a16="http://schemas.microsoft.com/office/drawing/2014/main" id="{2F9F49EF-5133-47A2-AA81-95E73F16F90C}"/>
              </a:ext>
            </a:extLst>
          </p:cNvPr>
          <p:cNvPicPr>
            <a:picLocks noChangeAspect="1"/>
          </p:cNvPicPr>
          <p:nvPr/>
        </p:nvPicPr>
        <p:blipFill rotWithShape="1">
          <a:blip r:embed="rId95" cstate="email">
            <a:extLst>
              <a:ext uri="{28A0092B-C50C-407E-A947-70E740481C1C}">
                <a14:useLocalDpi xmlns:a14="http://schemas.microsoft.com/office/drawing/2010/main"/>
              </a:ext>
            </a:extLst>
          </a:blip>
          <a:srcRect t="32927" b="34286"/>
          <a:stretch/>
        </p:blipFill>
        <p:spPr>
          <a:xfrm>
            <a:off x="71067" y="2711723"/>
            <a:ext cx="1335363" cy="299631"/>
          </a:xfrm>
          <a:prstGeom prst="rect">
            <a:avLst/>
          </a:prstGeom>
        </p:spPr>
      </p:pic>
      <p:pic>
        <p:nvPicPr>
          <p:cNvPr id="67" name="Picture 66">
            <a:extLst>
              <a:ext uri="{FF2B5EF4-FFF2-40B4-BE49-F238E27FC236}">
                <a16:creationId xmlns:a16="http://schemas.microsoft.com/office/drawing/2014/main" id="{8E8EA6EA-4ACA-4C96-936E-9F8D0E341BD0}"/>
              </a:ext>
            </a:extLst>
          </p:cNvPr>
          <p:cNvPicPr>
            <a:picLocks noChangeAspect="1"/>
          </p:cNvPicPr>
          <p:nvPr/>
        </p:nvPicPr>
        <p:blipFill>
          <a:blip r:embed="rId96" cstate="email">
            <a:extLst>
              <a:ext uri="{28A0092B-C50C-407E-A947-70E740481C1C}">
                <a14:useLocalDpi xmlns:a14="http://schemas.microsoft.com/office/drawing/2010/main"/>
              </a:ext>
            </a:extLst>
          </a:blip>
          <a:stretch>
            <a:fillRect/>
          </a:stretch>
        </p:blipFill>
        <p:spPr>
          <a:xfrm>
            <a:off x="39572" y="1957699"/>
            <a:ext cx="760533" cy="435722"/>
          </a:xfrm>
          <a:prstGeom prst="rect">
            <a:avLst/>
          </a:prstGeom>
        </p:spPr>
      </p:pic>
      <p:pic>
        <p:nvPicPr>
          <p:cNvPr id="69" name="Picture 68">
            <a:extLst>
              <a:ext uri="{FF2B5EF4-FFF2-40B4-BE49-F238E27FC236}">
                <a16:creationId xmlns:a16="http://schemas.microsoft.com/office/drawing/2014/main" id="{B8270FF1-BEC6-4F2D-A52E-3267CAFBEEB4}"/>
              </a:ext>
            </a:extLst>
          </p:cNvPr>
          <p:cNvPicPr>
            <a:picLocks noChangeAspect="1"/>
          </p:cNvPicPr>
          <p:nvPr/>
        </p:nvPicPr>
        <p:blipFill>
          <a:blip r:embed="rId97" cstate="email">
            <a:extLst>
              <a:ext uri="{28A0092B-C50C-407E-A947-70E740481C1C}">
                <a14:useLocalDpi xmlns:a14="http://schemas.microsoft.com/office/drawing/2010/main"/>
              </a:ext>
            </a:extLst>
          </a:blip>
          <a:stretch>
            <a:fillRect/>
          </a:stretch>
        </p:blipFill>
        <p:spPr>
          <a:xfrm>
            <a:off x="5370895" y="2343289"/>
            <a:ext cx="1683020" cy="254206"/>
          </a:xfrm>
          <a:prstGeom prst="rect">
            <a:avLst/>
          </a:prstGeom>
        </p:spPr>
      </p:pic>
      <p:pic>
        <p:nvPicPr>
          <p:cNvPr id="72" name="Picture 71">
            <a:extLst>
              <a:ext uri="{FF2B5EF4-FFF2-40B4-BE49-F238E27FC236}">
                <a16:creationId xmlns:a16="http://schemas.microsoft.com/office/drawing/2014/main" id="{9BE66394-E5AD-4C84-A790-54BCDAEE06C8}"/>
              </a:ext>
            </a:extLst>
          </p:cNvPr>
          <p:cNvPicPr>
            <a:picLocks noChangeAspect="1"/>
          </p:cNvPicPr>
          <p:nvPr/>
        </p:nvPicPr>
        <p:blipFill rotWithShape="1">
          <a:blip r:embed="rId98" cstate="email">
            <a:extLst>
              <a:ext uri="{28A0092B-C50C-407E-A947-70E740481C1C}">
                <a14:useLocalDpi xmlns:a14="http://schemas.microsoft.com/office/drawing/2010/main"/>
              </a:ext>
            </a:extLst>
          </a:blip>
          <a:srcRect l="4271" t="9308" r="4271" b="10796"/>
          <a:stretch/>
        </p:blipFill>
        <p:spPr>
          <a:xfrm>
            <a:off x="41136" y="3085675"/>
            <a:ext cx="1085510" cy="399982"/>
          </a:xfrm>
          <a:prstGeom prst="rect">
            <a:avLst/>
          </a:prstGeom>
        </p:spPr>
      </p:pic>
      <p:pic>
        <p:nvPicPr>
          <p:cNvPr id="71" name="Picture 70">
            <a:extLst>
              <a:ext uri="{FF2B5EF4-FFF2-40B4-BE49-F238E27FC236}">
                <a16:creationId xmlns:a16="http://schemas.microsoft.com/office/drawing/2014/main" id="{DDE4BCCB-0FF9-47E4-B370-CDA54305EE59}"/>
              </a:ext>
            </a:extLst>
          </p:cNvPr>
          <p:cNvPicPr>
            <a:picLocks noChangeAspect="1"/>
          </p:cNvPicPr>
          <p:nvPr/>
        </p:nvPicPr>
        <p:blipFill>
          <a:blip r:embed="rId99" cstate="email">
            <a:extLst>
              <a:ext uri="{28A0092B-C50C-407E-A947-70E740481C1C}">
                <a14:useLocalDpi xmlns:a14="http://schemas.microsoft.com/office/drawing/2010/main"/>
              </a:ext>
            </a:extLst>
          </a:blip>
          <a:stretch>
            <a:fillRect/>
          </a:stretch>
        </p:blipFill>
        <p:spPr>
          <a:xfrm>
            <a:off x="9862199" y="3096042"/>
            <a:ext cx="1071705" cy="381390"/>
          </a:xfrm>
          <a:prstGeom prst="rect">
            <a:avLst/>
          </a:prstGeom>
        </p:spPr>
      </p:pic>
      <p:pic>
        <p:nvPicPr>
          <p:cNvPr id="54" name="Picture 53">
            <a:extLst>
              <a:ext uri="{FF2B5EF4-FFF2-40B4-BE49-F238E27FC236}">
                <a16:creationId xmlns:a16="http://schemas.microsoft.com/office/drawing/2014/main" id="{438D2AAC-4A5C-4D62-B1FE-73A3CF4558AC}"/>
              </a:ext>
            </a:extLst>
          </p:cNvPr>
          <p:cNvPicPr>
            <a:picLocks noChangeAspect="1"/>
          </p:cNvPicPr>
          <p:nvPr/>
        </p:nvPicPr>
        <p:blipFill>
          <a:blip r:embed="rId100" cstate="email">
            <a:extLst>
              <a:ext uri="{28A0092B-C50C-407E-A947-70E740481C1C}">
                <a14:useLocalDpi xmlns:a14="http://schemas.microsoft.com/office/drawing/2010/main"/>
              </a:ext>
            </a:extLst>
          </a:blip>
          <a:stretch>
            <a:fillRect/>
          </a:stretch>
        </p:blipFill>
        <p:spPr>
          <a:xfrm>
            <a:off x="7722475" y="1954770"/>
            <a:ext cx="1034739" cy="436524"/>
          </a:xfrm>
          <a:prstGeom prst="rect">
            <a:avLst/>
          </a:prstGeom>
        </p:spPr>
      </p:pic>
      <p:pic>
        <p:nvPicPr>
          <p:cNvPr id="74" name="Picture 73">
            <a:extLst>
              <a:ext uri="{FF2B5EF4-FFF2-40B4-BE49-F238E27FC236}">
                <a16:creationId xmlns:a16="http://schemas.microsoft.com/office/drawing/2014/main" id="{66D92227-8D96-4C21-AA38-03607B712564}"/>
              </a:ext>
            </a:extLst>
          </p:cNvPr>
          <p:cNvPicPr>
            <a:picLocks noChangeAspect="1"/>
          </p:cNvPicPr>
          <p:nvPr/>
        </p:nvPicPr>
        <p:blipFill>
          <a:blip r:embed="rId101" cstate="email">
            <a:extLst>
              <a:ext uri="{28A0092B-C50C-407E-A947-70E740481C1C}">
                <a14:useLocalDpi xmlns:a14="http://schemas.microsoft.com/office/drawing/2010/main"/>
              </a:ext>
            </a:extLst>
          </a:blip>
          <a:stretch>
            <a:fillRect/>
          </a:stretch>
        </p:blipFill>
        <p:spPr>
          <a:xfrm>
            <a:off x="39989" y="2448996"/>
            <a:ext cx="1683020" cy="188468"/>
          </a:xfrm>
          <a:prstGeom prst="rect">
            <a:avLst/>
          </a:prstGeom>
        </p:spPr>
      </p:pic>
      <p:pic>
        <p:nvPicPr>
          <p:cNvPr id="75" name="Picture 74">
            <a:extLst>
              <a:ext uri="{FF2B5EF4-FFF2-40B4-BE49-F238E27FC236}">
                <a16:creationId xmlns:a16="http://schemas.microsoft.com/office/drawing/2014/main" id="{164F40B5-80E3-4DA4-8196-0BE5081068DF}"/>
              </a:ext>
            </a:extLst>
          </p:cNvPr>
          <p:cNvPicPr>
            <a:picLocks noChangeAspect="1"/>
          </p:cNvPicPr>
          <p:nvPr/>
        </p:nvPicPr>
        <p:blipFill>
          <a:blip r:embed="rId102" cstate="email">
            <a:extLst>
              <a:ext uri="{28A0092B-C50C-407E-A947-70E740481C1C}">
                <a14:useLocalDpi xmlns:a14="http://schemas.microsoft.com/office/drawing/2010/main"/>
              </a:ext>
            </a:extLst>
          </a:blip>
          <a:stretch>
            <a:fillRect/>
          </a:stretch>
        </p:blipFill>
        <p:spPr>
          <a:xfrm>
            <a:off x="11087144" y="3263994"/>
            <a:ext cx="1045273" cy="364160"/>
          </a:xfrm>
          <a:prstGeom prst="rect">
            <a:avLst/>
          </a:prstGeom>
        </p:spPr>
      </p:pic>
      <p:pic>
        <p:nvPicPr>
          <p:cNvPr id="78" name="Picture 77">
            <a:extLst>
              <a:ext uri="{FF2B5EF4-FFF2-40B4-BE49-F238E27FC236}">
                <a16:creationId xmlns:a16="http://schemas.microsoft.com/office/drawing/2014/main" id="{A2F042C2-E35E-4F1C-A0D9-1F927E45269C}"/>
              </a:ext>
            </a:extLst>
          </p:cNvPr>
          <p:cNvPicPr>
            <a:picLocks noChangeAspect="1"/>
          </p:cNvPicPr>
          <p:nvPr/>
        </p:nvPicPr>
        <p:blipFill rotWithShape="1">
          <a:blip r:embed="rId103" cstate="email">
            <a:extLst>
              <a:ext uri="{28A0092B-C50C-407E-A947-70E740481C1C}">
                <a14:useLocalDpi xmlns:a14="http://schemas.microsoft.com/office/drawing/2010/main"/>
              </a:ext>
            </a:extLst>
          </a:blip>
          <a:srcRect t="32788" b="34561"/>
          <a:stretch/>
        </p:blipFill>
        <p:spPr>
          <a:xfrm>
            <a:off x="2412471" y="2301683"/>
            <a:ext cx="913848" cy="298385"/>
          </a:xfrm>
          <a:prstGeom prst="rect">
            <a:avLst/>
          </a:prstGeom>
        </p:spPr>
      </p:pic>
      <p:pic>
        <p:nvPicPr>
          <p:cNvPr id="83" name="Picture 82">
            <a:extLst>
              <a:ext uri="{FF2B5EF4-FFF2-40B4-BE49-F238E27FC236}">
                <a16:creationId xmlns:a16="http://schemas.microsoft.com/office/drawing/2014/main" id="{F79F1D08-55CF-4E0A-B9F0-BFE289B09027}"/>
              </a:ext>
            </a:extLst>
          </p:cNvPr>
          <p:cNvPicPr>
            <a:picLocks noChangeAspect="1"/>
          </p:cNvPicPr>
          <p:nvPr/>
        </p:nvPicPr>
        <p:blipFill rotWithShape="1">
          <a:blip r:embed="rId104" cstate="email">
            <a:extLst>
              <a:ext uri="{28A0092B-C50C-407E-A947-70E740481C1C}">
                <a14:useLocalDpi xmlns:a14="http://schemas.microsoft.com/office/drawing/2010/main"/>
              </a:ext>
            </a:extLst>
          </a:blip>
          <a:srcRect l="5217" t="12863" r="5181" b="15768"/>
          <a:stretch/>
        </p:blipFill>
        <p:spPr>
          <a:xfrm>
            <a:off x="7472208" y="2982176"/>
            <a:ext cx="1425774" cy="345627"/>
          </a:xfrm>
          <a:prstGeom prst="rect">
            <a:avLst/>
          </a:prstGeom>
        </p:spPr>
      </p:pic>
      <p:pic>
        <p:nvPicPr>
          <p:cNvPr id="84" name="Picture 83">
            <a:extLst>
              <a:ext uri="{FF2B5EF4-FFF2-40B4-BE49-F238E27FC236}">
                <a16:creationId xmlns:a16="http://schemas.microsoft.com/office/drawing/2014/main" id="{1D8EECCE-99F3-4283-857C-D5C8ED3323A2}"/>
              </a:ext>
            </a:extLst>
          </p:cNvPr>
          <p:cNvPicPr>
            <a:picLocks noChangeAspect="1"/>
          </p:cNvPicPr>
          <p:nvPr/>
        </p:nvPicPr>
        <p:blipFill rotWithShape="1">
          <a:blip r:embed="rId105" cstate="email">
            <a:extLst>
              <a:ext uri="{28A0092B-C50C-407E-A947-70E740481C1C}">
                <a14:useLocalDpi xmlns:a14="http://schemas.microsoft.com/office/drawing/2010/main"/>
              </a:ext>
            </a:extLst>
          </a:blip>
          <a:srcRect l="5867" t="6044" r="9041" b="11078"/>
          <a:stretch/>
        </p:blipFill>
        <p:spPr>
          <a:xfrm>
            <a:off x="10226715" y="3592691"/>
            <a:ext cx="859733" cy="514802"/>
          </a:xfrm>
          <a:prstGeom prst="rect">
            <a:avLst/>
          </a:prstGeom>
        </p:spPr>
      </p:pic>
      <p:pic>
        <p:nvPicPr>
          <p:cNvPr id="85" name="Picture 84">
            <a:extLst>
              <a:ext uri="{FF2B5EF4-FFF2-40B4-BE49-F238E27FC236}">
                <a16:creationId xmlns:a16="http://schemas.microsoft.com/office/drawing/2014/main" id="{EDC6CC17-764B-4852-9AAC-B02711D9FE42}"/>
              </a:ext>
            </a:extLst>
          </p:cNvPr>
          <p:cNvPicPr>
            <a:picLocks noChangeAspect="1"/>
          </p:cNvPicPr>
          <p:nvPr/>
        </p:nvPicPr>
        <p:blipFill rotWithShape="1">
          <a:blip r:embed="rId106" cstate="email">
            <a:extLst>
              <a:ext uri="{28A0092B-C50C-407E-A947-70E740481C1C}">
                <a14:useLocalDpi xmlns:a14="http://schemas.microsoft.com/office/drawing/2010/main"/>
              </a:ext>
            </a:extLst>
          </a:blip>
          <a:srcRect l="14222" t="10144" r="12037" b="9377"/>
          <a:stretch/>
        </p:blipFill>
        <p:spPr>
          <a:xfrm>
            <a:off x="5925488" y="2757579"/>
            <a:ext cx="510745" cy="557412"/>
          </a:xfrm>
          <a:prstGeom prst="rect">
            <a:avLst/>
          </a:prstGeom>
        </p:spPr>
      </p:pic>
      <p:pic>
        <p:nvPicPr>
          <p:cNvPr id="86" name="Picture 85">
            <a:extLst>
              <a:ext uri="{FF2B5EF4-FFF2-40B4-BE49-F238E27FC236}">
                <a16:creationId xmlns:a16="http://schemas.microsoft.com/office/drawing/2014/main" id="{91313FD2-2D8D-4375-BF3E-470C0E944344}"/>
              </a:ext>
            </a:extLst>
          </p:cNvPr>
          <p:cNvPicPr>
            <a:picLocks noChangeAspect="1"/>
          </p:cNvPicPr>
          <p:nvPr/>
        </p:nvPicPr>
        <p:blipFill>
          <a:blip r:embed="rId107" cstate="email">
            <a:extLst>
              <a:ext uri="{28A0092B-C50C-407E-A947-70E740481C1C}">
                <a14:useLocalDpi xmlns:a14="http://schemas.microsoft.com/office/drawing/2010/main"/>
              </a:ext>
            </a:extLst>
          </a:blip>
          <a:stretch>
            <a:fillRect/>
          </a:stretch>
        </p:blipFill>
        <p:spPr>
          <a:xfrm>
            <a:off x="1123085" y="3245299"/>
            <a:ext cx="1007173" cy="375221"/>
          </a:xfrm>
          <a:prstGeom prst="rect">
            <a:avLst/>
          </a:prstGeom>
        </p:spPr>
      </p:pic>
      <p:pic>
        <p:nvPicPr>
          <p:cNvPr id="89" name="Picture 88">
            <a:extLst>
              <a:ext uri="{FF2B5EF4-FFF2-40B4-BE49-F238E27FC236}">
                <a16:creationId xmlns:a16="http://schemas.microsoft.com/office/drawing/2014/main" id="{643D9E50-4DE1-44BE-896C-FC59F2134D68}"/>
              </a:ext>
            </a:extLst>
          </p:cNvPr>
          <p:cNvPicPr>
            <a:picLocks noChangeAspect="1"/>
          </p:cNvPicPr>
          <p:nvPr/>
        </p:nvPicPr>
        <p:blipFill rotWithShape="1">
          <a:blip r:embed="rId108" cstate="email">
            <a:extLst>
              <a:ext uri="{28A0092B-C50C-407E-A947-70E740481C1C}">
                <a14:useLocalDpi xmlns:a14="http://schemas.microsoft.com/office/drawing/2010/main"/>
              </a:ext>
            </a:extLst>
          </a:blip>
          <a:srcRect l="4726" t="15571" r="3782" b="8162"/>
          <a:stretch/>
        </p:blipFill>
        <p:spPr>
          <a:xfrm>
            <a:off x="3623367" y="3468098"/>
            <a:ext cx="1246385" cy="414115"/>
          </a:xfrm>
          <a:prstGeom prst="rect">
            <a:avLst/>
          </a:prstGeom>
        </p:spPr>
      </p:pic>
      <p:pic>
        <p:nvPicPr>
          <p:cNvPr id="93" name="Picture 92">
            <a:extLst>
              <a:ext uri="{FF2B5EF4-FFF2-40B4-BE49-F238E27FC236}">
                <a16:creationId xmlns:a16="http://schemas.microsoft.com/office/drawing/2014/main" id="{71114798-735D-4250-AB5E-DC7A97B3A831}"/>
              </a:ext>
            </a:extLst>
          </p:cNvPr>
          <p:cNvPicPr>
            <a:picLocks noChangeAspect="1"/>
          </p:cNvPicPr>
          <p:nvPr/>
        </p:nvPicPr>
        <p:blipFill>
          <a:blip r:embed="rId109" cstate="email">
            <a:extLst>
              <a:ext uri="{28A0092B-C50C-407E-A947-70E740481C1C}">
                <a14:useLocalDpi xmlns:a14="http://schemas.microsoft.com/office/drawing/2010/main"/>
              </a:ext>
            </a:extLst>
          </a:blip>
          <a:stretch>
            <a:fillRect/>
          </a:stretch>
        </p:blipFill>
        <p:spPr>
          <a:xfrm>
            <a:off x="7335366" y="4026740"/>
            <a:ext cx="1137283" cy="451411"/>
          </a:xfrm>
          <a:prstGeom prst="rect">
            <a:avLst/>
          </a:prstGeom>
        </p:spPr>
      </p:pic>
      <p:pic>
        <p:nvPicPr>
          <p:cNvPr id="94" name="Picture 93">
            <a:extLst>
              <a:ext uri="{FF2B5EF4-FFF2-40B4-BE49-F238E27FC236}">
                <a16:creationId xmlns:a16="http://schemas.microsoft.com/office/drawing/2014/main" id="{08F4CFAB-205E-401D-B35F-ACBF10B46F9F}"/>
              </a:ext>
            </a:extLst>
          </p:cNvPr>
          <p:cNvPicPr>
            <a:picLocks noChangeAspect="1"/>
          </p:cNvPicPr>
          <p:nvPr/>
        </p:nvPicPr>
        <p:blipFill>
          <a:blip r:embed="rId110" cstate="email">
            <a:extLst>
              <a:ext uri="{28A0092B-C50C-407E-A947-70E740481C1C}">
                <a14:useLocalDpi xmlns:a14="http://schemas.microsoft.com/office/drawing/2010/main"/>
              </a:ext>
            </a:extLst>
          </a:blip>
          <a:stretch>
            <a:fillRect/>
          </a:stretch>
        </p:blipFill>
        <p:spPr>
          <a:xfrm>
            <a:off x="64980" y="3581668"/>
            <a:ext cx="1366506" cy="275867"/>
          </a:xfrm>
          <a:prstGeom prst="rect">
            <a:avLst/>
          </a:prstGeom>
        </p:spPr>
      </p:pic>
      <p:pic>
        <p:nvPicPr>
          <p:cNvPr id="95" name="Picture 94" descr="A picture containing icon&#10;&#10;Description automatically generated">
            <a:extLst>
              <a:ext uri="{FF2B5EF4-FFF2-40B4-BE49-F238E27FC236}">
                <a16:creationId xmlns:a16="http://schemas.microsoft.com/office/drawing/2014/main" id="{F0BB159F-1EDE-42C0-A8E2-D08E9B44A8CA}"/>
              </a:ext>
            </a:extLst>
          </p:cNvPr>
          <p:cNvPicPr>
            <a:picLocks noChangeAspect="1"/>
          </p:cNvPicPr>
          <p:nvPr/>
        </p:nvPicPr>
        <p:blipFill>
          <a:blip r:embed="rId111" cstate="email">
            <a:extLst>
              <a:ext uri="{28A0092B-C50C-407E-A947-70E740481C1C}">
                <a14:useLocalDpi xmlns:a14="http://schemas.microsoft.com/office/drawing/2010/main"/>
              </a:ext>
            </a:extLst>
          </a:blip>
          <a:stretch>
            <a:fillRect/>
          </a:stretch>
        </p:blipFill>
        <p:spPr>
          <a:xfrm>
            <a:off x="4976326" y="3572132"/>
            <a:ext cx="855154" cy="207595"/>
          </a:xfrm>
          <a:prstGeom prst="rect">
            <a:avLst/>
          </a:prstGeom>
        </p:spPr>
      </p:pic>
      <p:pic>
        <p:nvPicPr>
          <p:cNvPr id="97" name="Picture 96">
            <a:extLst>
              <a:ext uri="{FF2B5EF4-FFF2-40B4-BE49-F238E27FC236}">
                <a16:creationId xmlns:a16="http://schemas.microsoft.com/office/drawing/2014/main" id="{B2236297-CFF9-4968-AA4D-CF45794519FB}"/>
              </a:ext>
            </a:extLst>
          </p:cNvPr>
          <p:cNvPicPr>
            <a:picLocks noChangeAspect="1"/>
          </p:cNvPicPr>
          <p:nvPr/>
        </p:nvPicPr>
        <p:blipFill>
          <a:blip r:embed="rId112" cstate="email">
            <a:extLst>
              <a:ext uri="{28A0092B-C50C-407E-A947-70E740481C1C}">
                <a14:useLocalDpi xmlns:a14="http://schemas.microsoft.com/office/drawing/2010/main"/>
              </a:ext>
            </a:extLst>
          </a:blip>
          <a:stretch>
            <a:fillRect/>
          </a:stretch>
        </p:blipFill>
        <p:spPr>
          <a:xfrm>
            <a:off x="11146401" y="3731644"/>
            <a:ext cx="970112" cy="429005"/>
          </a:xfrm>
          <a:prstGeom prst="rect">
            <a:avLst/>
          </a:prstGeom>
        </p:spPr>
      </p:pic>
      <p:pic>
        <p:nvPicPr>
          <p:cNvPr id="98" name="Picture 97">
            <a:extLst>
              <a:ext uri="{FF2B5EF4-FFF2-40B4-BE49-F238E27FC236}">
                <a16:creationId xmlns:a16="http://schemas.microsoft.com/office/drawing/2014/main" id="{6875246F-7854-4DE5-BD65-1EB4C76D4775}"/>
              </a:ext>
            </a:extLst>
          </p:cNvPr>
          <p:cNvPicPr>
            <a:picLocks noChangeAspect="1"/>
          </p:cNvPicPr>
          <p:nvPr/>
        </p:nvPicPr>
        <p:blipFill>
          <a:blip r:embed="rId113" cstate="email">
            <a:extLst>
              <a:ext uri="{28A0092B-C50C-407E-A947-70E740481C1C}">
                <a14:useLocalDpi xmlns:a14="http://schemas.microsoft.com/office/drawing/2010/main"/>
              </a:ext>
            </a:extLst>
          </a:blip>
          <a:stretch>
            <a:fillRect/>
          </a:stretch>
        </p:blipFill>
        <p:spPr>
          <a:xfrm>
            <a:off x="64980" y="3979272"/>
            <a:ext cx="1014484" cy="435722"/>
          </a:xfrm>
          <a:prstGeom prst="rect">
            <a:avLst/>
          </a:prstGeom>
        </p:spPr>
      </p:pic>
      <p:pic>
        <p:nvPicPr>
          <p:cNvPr id="99" name="Picture 98">
            <a:extLst>
              <a:ext uri="{FF2B5EF4-FFF2-40B4-BE49-F238E27FC236}">
                <a16:creationId xmlns:a16="http://schemas.microsoft.com/office/drawing/2014/main" id="{F149BE3E-3FCC-42FB-8522-3EB351DC1BC5}"/>
              </a:ext>
            </a:extLst>
          </p:cNvPr>
          <p:cNvPicPr>
            <a:picLocks noChangeAspect="1"/>
          </p:cNvPicPr>
          <p:nvPr/>
        </p:nvPicPr>
        <p:blipFill>
          <a:blip r:embed="rId114" cstate="email">
            <a:extLst>
              <a:ext uri="{28A0092B-C50C-407E-A947-70E740481C1C}">
                <a14:useLocalDpi xmlns:a14="http://schemas.microsoft.com/office/drawing/2010/main"/>
              </a:ext>
            </a:extLst>
          </a:blip>
          <a:stretch>
            <a:fillRect/>
          </a:stretch>
        </p:blipFill>
        <p:spPr>
          <a:xfrm>
            <a:off x="7366747" y="3383843"/>
            <a:ext cx="1543350" cy="242270"/>
          </a:xfrm>
          <a:prstGeom prst="rect">
            <a:avLst/>
          </a:prstGeom>
        </p:spPr>
      </p:pic>
      <p:pic>
        <p:nvPicPr>
          <p:cNvPr id="100" name="Picture 99">
            <a:extLst>
              <a:ext uri="{FF2B5EF4-FFF2-40B4-BE49-F238E27FC236}">
                <a16:creationId xmlns:a16="http://schemas.microsoft.com/office/drawing/2014/main" id="{9186AF77-5EF1-4B5B-8DD5-169852A63783}"/>
              </a:ext>
            </a:extLst>
          </p:cNvPr>
          <p:cNvPicPr>
            <a:picLocks noChangeAspect="1"/>
          </p:cNvPicPr>
          <p:nvPr/>
        </p:nvPicPr>
        <p:blipFill>
          <a:blip r:embed="rId115" cstate="email">
            <a:extLst>
              <a:ext uri="{28A0092B-C50C-407E-A947-70E740481C1C}">
                <a14:useLocalDpi xmlns:a14="http://schemas.microsoft.com/office/drawing/2010/main"/>
              </a:ext>
            </a:extLst>
          </a:blip>
          <a:stretch>
            <a:fillRect/>
          </a:stretch>
        </p:blipFill>
        <p:spPr>
          <a:xfrm>
            <a:off x="7666091" y="3715494"/>
            <a:ext cx="1048510" cy="386432"/>
          </a:xfrm>
          <a:prstGeom prst="rect">
            <a:avLst/>
          </a:prstGeom>
        </p:spPr>
      </p:pic>
      <p:pic>
        <p:nvPicPr>
          <p:cNvPr id="104" name="Picture 103">
            <a:extLst>
              <a:ext uri="{FF2B5EF4-FFF2-40B4-BE49-F238E27FC236}">
                <a16:creationId xmlns:a16="http://schemas.microsoft.com/office/drawing/2014/main" id="{01439E43-D00C-49A1-B143-CFA5BBD92D80}"/>
              </a:ext>
            </a:extLst>
          </p:cNvPr>
          <p:cNvPicPr>
            <a:picLocks noChangeAspect="1"/>
          </p:cNvPicPr>
          <p:nvPr/>
        </p:nvPicPr>
        <p:blipFill>
          <a:blip r:embed="rId116" cstate="email">
            <a:extLst>
              <a:ext uri="{28A0092B-C50C-407E-A947-70E740481C1C}">
                <a14:useLocalDpi xmlns:a14="http://schemas.microsoft.com/office/drawing/2010/main"/>
              </a:ext>
            </a:extLst>
          </a:blip>
          <a:stretch>
            <a:fillRect/>
          </a:stretch>
        </p:blipFill>
        <p:spPr>
          <a:xfrm>
            <a:off x="8774554" y="3780947"/>
            <a:ext cx="1340641" cy="315445"/>
          </a:xfrm>
          <a:prstGeom prst="rect">
            <a:avLst/>
          </a:prstGeom>
        </p:spPr>
      </p:pic>
      <p:pic>
        <p:nvPicPr>
          <p:cNvPr id="105" name="Picture 104">
            <a:extLst>
              <a:ext uri="{FF2B5EF4-FFF2-40B4-BE49-F238E27FC236}">
                <a16:creationId xmlns:a16="http://schemas.microsoft.com/office/drawing/2014/main" id="{40262A76-1718-4DAA-A123-4B10CE5BD691}"/>
              </a:ext>
            </a:extLst>
          </p:cNvPr>
          <p:cNvPicPr>
            <a:picLocks noChangeAspect="1"/>
          </p:cNvPicPr>
          <p:nvPr/>
        </p:nvPicPr>
        <p:blipFill rotWithShape="1">
          <a:blip r:embed="rId117" cstate="email">
            <a:extLst>
              <a:ext uri="{28A0092B-C50C-407E-A947-70E740481C1C}">
                <a14:useLocalDpi xmlns:a14="http://schemas.microsoft.com/office/drawing/2010/main"/>
              </a:ext>
            </a:extLst>
          </a:blip>
          <a:srcRect l="7234" t="21486" r="7234" b="22279"/>
          <a:stretch/>
        </p:blipFill>
        <p:spPr>
          <a:xfrm>
            <a:off x="8504030" y="4200049"/>
            <a:ext cx="1530503" cy="338643"/>
          </a:xfrm>
          <a:prstGeom prst="rect">
            <a:avLst/>
          </a:prstGeom>
        </p:spPr>
      </p:pic>
      <p:pic>
        <p:nvPicPr>
          <p:cNvPr id="108" name="Picture 107">
            <a:extLst>
              <a:ext uri="{FF2B5EF4-FFF2-40B4-BE49-F238E27FC236}">
                <a16:creationId xmlns:a16="http://schemas.microsoft.com/office/drawing/2014/main" id="{6D81BBEA-1042-4EAB-AAB8-4719E4BCA7FD}"/>
              </a:ext>
            </a:extLst>
          </p:cNvPr>
          <p:cNvPicPr>
            <a:picLocks noChangeAspect="1"/>
          </p:cNvPicPr>
          <p:nvPr/>
        </p:nvPicPr>
        <p:blipFill>
          <a:blip r:embed="rId118" cstate="email">
            <a:extLst>
              <a:ext uri="{28A0092B-C50C-407E-A947-70E740481C1C}">
                <a14:useLocalDpi xmlns:a14="http://schemas.microsoft.com/office/drawing/2010/main"/>
              </a:ext>
            </a:extLst>
          </a:blip>
          <a:stretch>
            <a:fillRect/>
          </a:stretch>
        </p:blipFill>
        <p:spPr>
          <a:xfrm>
            <a:off x="8789785" y="4757667"/>
            <a:ext cx="2915700" cy="245164"/>
          </a:xfrm>
          <a:prstGeom prst="rect">
            <a:avLst/>
          </a:prstGeom>
        </p:spPr>
      </p:pic>
      <p:pic>
        <p:nvPicPr>
          <p:cNvPr id="109" name="Picture 108">
            <a:extLst>
              <a:ext uri="{FF2B5EF4-FFF2-40B4-BE49-F238E27FC236}">
                <a16:creationId xmlns:a16="http://schemas.microsoft.com/office/drawing/2014/main" id="{571E463C-B2A1-4C49-B5D9-CD404379986C}"/>
              </a:ext>
            </a:extLst>
          </p:cNvPr>
          <p:cNvPicPr>
            <a:picLocks noChangeAspect="1"/>
          </p:cNvPicPr>
          <p:nvPr/>
        </p:nvPicPr>
        <p:blipFill>
          <a:blip r:embed="rId119" cstate="email">
            <a:extLst>
              <a:ext uri="{28A0092B-C50C-407E-A947-70E740481C1C}">
                <a14:useLocalDpi xmlns:a14="http://schemas.microsoft.com/office/drawing/2010/main"/>
              </a:ext>
            </a:extLst>
          </a:blip>
          <a:stretch>
            <a:fillRect/>
          </a:stretch>
        </p:blipFill>
        <p:spPr>
          <a:xfrm>
            <a:off x="9868742" y="4362168"/>
            <a:ext cx="641468" cy="406600"/>
          </a:xfrm>
          <a:prstGeom prst="rect">
            <a:avLst/>
          </a:prstGeom>
        </p:spPr>
      </p:pic>
      <p:pic>
        <p:nvPicPr>
          <p:cNvPr id="117" name="Picture 116">
            <a:extLst>
              <a:ext uri="{FF2B5EF4-FFF2-40B4-BE49-F238E27FC236}">
                <a16:creationId xmlns:a16="http://schemas.microsoft.com/office/drawing/2014/main" id="{0A9DA479-2434-4C4D-ADB3-7B5A27F2BE98}"/>
              </a:ext>
            </a:extLst>
          </p:cNvPr>
          <p:cNvPicPr>
            <a:picLocks noChangeAspect="1"/>
          </p:cNvPicPr>
          <p:nvPr/>
        </p:nvPicPr>
        <p:blipFill>
          <a:blip r:embed="rId120" cstate="email">
            <a:extLst>
              <a:ext uri="{28A0092B-C50C-407E-A947-70E740481C1C}">
                <a14:useLocalDpi xmlns:a14="http://schemas.microsoft.com/office/drawing/2010/main"/>
              </a:ext>
            </a:extLst>
          </a:blip>
          <a:stretch>
            <a:fillRect/>
          </a:stretch>
        </p:blipFill>
        <p:spPr>
          <a:xfrm>
            <a:off x="737498" y="4890745"/>
            <a:ext cx="1112767" cy="427987"/>
          </a:xfrm>
          <a:prstGeom prst="rect">
            <a:avLst/>
          </a:prstGeom>
        </p:spPr>
      </p:pic>
      <p:pic>
        <p:nvPicPr>
          <p:cNvPr id="121" name="Picture 120">
            <a:extLst>
              <a:ext uri="{FF2B5EF4-FFF2-40B4-BE49-F238E27FC236}">
                <a16:creationId xmlns:a16="http://schemas.microsoft.com/office/drawing/2014/main" id="{A39C36BD-C114-47C2-879B-0417304CD6D9}"/>
              </a:ext>
            </a:extLst>
          </p:cNvPr>
          <p:cNvPicPr>
            <a:picLocks noChangeAspect="1"/>
          </p:cNvPicPr>
          <p:nvPr/>
        </p:nvPicPr>
        <p:blipFill>
          <a:blip r:embed="rId121" cstate="email">
            <a:extLst>
              <a:ext uri="{28A0092B-C50C-407E-A947-70E740481C1C}">
                <a14:useLocalDpi xmlns:a14="http://schemas.microsoft.com/office/drawing/2010/main"/>
              </a:ext>
            </a:extLst>
          </a:blip>
          <a:stretch>
            <a:fillRect/>
          </a:stretch>
        </p:blipFill>
        <p:spPr>
          <a:xfrm>
            <a:off x="6626136" y="5838466"/>
            <a:ext cx="1262990" cy="359255"/>
          </a:xfrm>
          <a:prstGeom prst="rect">
            <a:avLst/>
          </a:prstGeom>
        </p:spPr>
      </p:pic>
      <p:pic>
        <p:nvPicPr>
          <p:cNvPr id="123" name="Picture 122">
            <a:extLst>
              <a:ext uri="{FF2B5EF4-FFF2-40B4-BE49-F238E27FC236}">
                <a16:creationId xmlns:a16="http://schemas.microsoft.com/office/drawing/2014/main" id="{AF299A82-0D71-411C-B322-5624359C61E4}"/>
              </a:ext>
            </a:extLst>
          </p:cNvPr>
          <p:cNvPicPr>
            <a:picLocks noChangeAspect="1"/>
          </p:cNvPicPr>
          <p:nvPr/>
        </p:nvPicPr>
        <p:blipFill>
          <a:blip r:embed="rId122" cstate="email">
            <a:extLst>
              <a:ext uri="{28A0092B-C50C-407E-A947-70E740481C1C}">
                <a14:useLocalDpi xmlns:a14="http://schemas.microsoft.com/office/drawing/2010/main"/>
              </a:ext>
            </a:extLst>
          </a:blip>
          <a:stretch>
            <a:fillRect/>
          </a:stretch>
        </p:blipFill>
        <p:spPr>
          <a:xfrm>
            <a:off x="10771813" y="5212378"/>
            <a:ext cx="1170930" cy="359255"/>
          </a:xfrm>
          <a:prstGeom prst="rect">
            <a:avLst/>
          </a:prstGeom>
        </p:spPr>
      </p:pic>
      <p:pic>
        <p:nvPicPr>
          <p:cNvPr id="127" name="Picture 126">
            <a:extLst>
              <a:ext uri="{FF2B5EF4-FFF2-40B4-BE49-F238E27FC236}">
                <a16:creationId xmlns:a16="http://schemas.microsoft.com/office/drawing/2014/main" id="{1BEFAAB3-9CF4-4E9E-9A50-69CDA256568E}"/>
              </a:ext>
            </a:extLst>
          </p:cNvPr>
          <p:cNvPicPr>
            <a:picLocks noChangeAspect="1"/>
          </p:cNvPicPr>
          <p:nvPr/>
        </p:nvPicPr>
        <p:blipFill>
          <a:blip r:embed="rId123" cstate="email">
            <a:extLst>
              <a:ext uri="{28A0092B-C50C-407E-A947-70E740481C1C}">
                <a14:useLocalDpi xmlns:a14="http://schemas.microsoft.com/office/drawing/2010/main"/>
              </a:ext>
            </a:extLst>
          </a:blip>
          <a:stretch>
            <a:fillRect/>
          </a:stretch>
        </p:blipFill>
        <p:spPr>
          <a:xfrm>
            <a:off x="925373" y="5397855"/>
            <a:ext cx="1625470" cy="282691"/>
          </a:xfrm>
          <a:prstGeom prst="rect">
            <a:avLst/>
          </a:prstGeom>
        </p:spPr>
      </p:pic>
      <p:pic>
        <p:nvPicPr>
          <p:cNvPr id="131" name="Picture 130">
            <a:extLst>
              <a:ext uri="{FF2B5EF4-FFF2-40B4-BE49-F238E27FC236}">
                <a16:creationId xmlns:a16="http://schemas.microsoft.com/office/drawing/2014/main" id="{C0EF4288-FC17-4153-912D-EC8873E11F1D}"/>
              </a:ext>
            </a:extLst>
          </p:cNvPr>
          <p:cNvPicPr>
            <a:picLocks noChangeAspect="1"/>
          </p:cNvPicPr>
          <p:nvPr/>
        </p:nvPicPr>
        <p:blipFill>
          <a:blip r:embed="rId124" cstate="email">
            <a:extLst>
              <a:ext uri="{28A0092B-C50C-407E-A947-70E740481C1C}">
                <a14:useLocalDpi xmlns:a14="http://schemas.microsoft.com/office/drawing/2010/main"/>
              </a:ext>
            </a:extLst>
          </a:blip>
          <a:stretch>
            <a:fillRect/>
          </a:stretch>
        </p:blipFill>
        <p:spPr>
          <a:xfrm>
            <a:off x="8682501" y="5040319"/>
            <a:ext cx="1000484" cy="581413"/>
          </a:xfrm>
          <a:prstGeom prst="rect">
            <a:avLst/>
          </a:prstGeom>
        </p:spPr>
      </p:pic>
      <p:pic>
        <p:nvPicPr>
          <p:cNvPr id="132" name="Picture 131">
            <a:extLst>
              <a:ext uri="{FF2B5EF4-FFF2-40B4-BE49-F238E27FC236}">
                <a16:creationId xmlns:a16="http://schemas.microsoft.com/office/drawing/2014/main" id="{02E74C43-A829-44F3-8460-FCB1F30518ED}"/>
              </a:ext>
            </a:extLst>
          </p:cNvPr>
          <p:cNvPicPr>
            <a:picLocks noChangeAspect="1"/>
          </p:cNvPicPr>
          <p:nvPr/>
        </p:nvPicPr>
        <p:blipFill rotWithShape="1">
          <a:blip r:embed="rId125" cstate="email">
            <a:extLst>
              <a:ext uri="{28A0092B-C50C-407E-A947-70E740481C1C}">
                <a14:useLocalDpi xmlns:a14="http://schemas.microsoft.com/office/drawing/2010/main"/>
              </a:ext>
            </a:extLst>
          </a:blip>
          <a:srcRect l="7860" t="20420" r="11879" b="22840"/>
          <a:stretch/>
        </p:blipFill>
        <p:spPr>
          <a:xfrm>
            <a:off x="2673380" y="5256435"/>
            <a:ext cx="1119582" cy="281370"/>
          </a:xfrm>
          <a:prstGeom prst="rect">
            <a:avLst/>
          </a:prstGeom>
        </p:spPr>
      </p:pic>
      <p:pic>
        <p:nvPicPr>
          <p:cNvPr id="134" name="Picture 133">
            <a:extLst>
              <a:ext uri="{FF2B5EF4-FFF2-40B4-BE49-F238E27FC236}">
                <a16:creationId xmlns:a16="http://schemas.microsoft.com/office/drawing/2014/main" id="{20AFF426-6E6C-4D9C-B74C-CCFCE04BF688}"/>
              </a:ext>
            </a:extLst>
          </p:cNvPr>
          <p:cNvPicPr>
            <a:picLocks noChangeAspect="1"/>
          </p:cNvPicPr>
          <p:nvPr/>
        </p:nvPicPr>
        <p:blipFill rotWithShape="1">
          <a:blip r:embed="rId126" cstate="email">
            <a:extLst>
              <a:ext uri="{28A0092B-C50C-407E-A947-70E740481C1C}">
                <a14:useLocalDpi xmlns:a14="http://schemas.microsoft.com/office/drawing/2010/main"/>
              </a:ext>
            </a:extLst>
          </a:blip>
          <a:srcRect l="2841" t="13855" r="2786" b="9895"/>
          <a:stretch/>
        </p:blipFill>
        <p:spPr>
          <a:xfrm>
            <a:off x="7472297" y="6431898"/>
            <a:ext cx="1267822" cy="360710"/>
          </a:xfrm>
          <a:prstGeom prst="rect">
            <a:avLst/>
          </a:prstGeom>
        </p:spPr>
      </p:pic>
      <p:pic>
        <p:nvPicPr>
          <p:cNvPr id="135" name="Picture 134">
            <a:extLst>
              <a:ext uri="{FF2B5EF4-FFF2-40B4-BE49-F238E27FC236}">
                <a16:creationId xmlns:a16="http://schemas.microsoft.com/office/drawing/2014/main" id="{4F4B6E14-AD2A-4BA9-864C-6101647D3807}"/>
              </a:ext>
            </a:extLst>
          </p:cNvPr>
          <p:cNvPicPr>
            <a:picLocks noChangeAspect="1"/>
          </p:cNvPicPr>
          <p:nvPr/>
        </p:nvPicPr>
        <p:blipFill>
          <a:blip r:embed="rId127" cstate="email">
            <a:extLst>
              <a:ext uri="{28A0092B-C50C-407E-A947-70E740481C1C}">
                <a14:useLocalDpi xmlns:a14="http://schemas.microsoft.com/office/drawing/2010/main"/>
              </a:ext>
            </a:extLst>
          </a:blip>
          <a:stretch>
            <a:fillRect/>
          </a:stretch>
        </p:blipFill>
        <p:spPr>
          <a:xfrm>
            <a:off x="582517" y="5749973"/>
            <a:ext cx="1145336" cy="505295"/>
          </a:xfrm>
          <a:prstGeom prst="rect">
            <a:avLst/>
          </a:prstGeom>
        </p:spPr>
      </p:pic>
      <p:pic>
        <p:nvPicPr>
          <p:cNvPr id="137" name="Picture 136">
            <a:extLst>
              <a:ext uri="{FF2B5EF4-FFF2-40B4-BE49-F238E27FC236}">
                <a16:creationId xmlns:a16="http://schemas.microsoft.com/office/drawing/2014/main" id="{D6E0DD47-2720-4A1B-8AA3-362057AB6734}"/>
              </a:ext>
            </a:extLst>
          </p:cNvPr>
          <p:cNvPicPr>
            <a:picLocks noChangeAspect="1"/>
          </p:cNvPicPr>
          <p:nvPr/>
        </p:nvPicPr>
        <p:blipFill rotWithShape="1">
          <a:blip r:embed="rId128" cstate="email">
            <a:extLst>
              <a:ext uri="{28A0092B-C50C-407E-A947-70E740481C1C}">
                <a14:useLocalDpi xmlns:a14="http://schemas.microsoft.com/office/drawing/2010/main"/>
              </a:ext>
            </a:extLst>
          </a:blip>
          <a:srcRect b="25657"/>
          <a:stretch/>
        </p:blipFill>
        <p:spPr>
          <a:xfrm>
            <a:off x="2871098" y="5562929"/>
            <a:ext cx="1544215" cy="259483"/>
          </a:xfrm>
          <a:prstGeom prst="rect">
            <a:avLst/>
          </a:prstGeom>
        </p:spPr>
      </p:pic>
      <p:pic>
        <p:nvPicPr>
          <p:cNvPr id="138" name="Picture 137">
            <a:extLst>
              <a:ext uri="{FF2B5EF4-FFF2-40B4-BE49-F238E27FC236}">
                <a16:creationId xmlns:a16="http://schemas.microsoft.com/office/drawing/2014/main" id="{0B3553D8-C428-44B1-B515-381B3AA73DAC}"/>
              </a:ext>
            </a:extLst>
          </p:cNvPr>
          <p:cNvPicPr>
            <a:picLocks noChangeAspect="1"/>
          </p:cNvPicPr>
          <p:nvPr/>
        </p:nvPicPr>
        <p:blipFill>
          <a:blip r:embed="rId129" cstate="email">
            <a:extLst>
              <a:ext uri="{28A0092B-C50C-407E-A947-70E740481C1C}">
                <a14:useLocalDpi xmlns:a14="http://schemas.microsoft.com/office/drawing/2010/main"/>
              </a:ext>
            </a:extLst>
          </a:blip>
          <a:stretch>
            <a:fillRect/>
          </a:stretch>
        </p:blipFill>
        <p:spPr>
          <a:xfrm>
            <a:off x="1919785" y="6297453"/>
            <a:ext cx="1262116" cy="380972"/>
          </a:xfrm>
          <a:prstGeom prst="rect">
            <a:avLst/>
          </a:prstGeom>
        </p:spPr>
      </p:pic>
      <p:pic>
        <p:nvPicPr>
          <p:cNvPr id="139" name="Picture 138">
            <a:extLst>
              <a:ext uri="{FF2B5EF4-FFF2-40B4-BE49-F238E27FC236}">
                <a16:creationId xmlns:a16="http://schemas.microsoft.com/office/drawing/2014/main" id="{0A4CAB9C-3F69-4061-9A85-37A83A7F1E3C}"/>
              </a:ext>
            </a:extLst>
          </p:cNvPr>
          <p:cNvPicPr>
            <a:picLocks noChangeAspect="1"/>
          </p:cNvPicPr>
          <p:nvPr/>
        </p:nvPicPr>
        <p:blipFill>
          <a:blip r:embed="rId130" cstate="email">
            <a:extLst>
              <a:ext uri="{28A0092B-C50C-407E-A947-70E740481C1C}">
                <a14:useLocalDpi xmlns:a14="http://schemas.microsoft.com/office/drawing/2010/main"/>
              </a:ext>
            </a:extLst>
          </a:blip>
          <a:stretch>
            <a:fillRect/>
          </a:stretch>
        </p:blipFill>
        <p:spPr>
          <a:xfrm>
            <a:off x="7548428" y="5482144"/>
            <a:ext cx="1157756" cy="403518"/>
          </a:xfrm>
          <a:prstGeom prst="rect">
            <a:avLst/>
          </a:prstGeom>
        </p:spPr>
      </p:pic>
      <p:pic>
        <p:nvPicPr>
          <p:cNvPr id="140" name="Picture 139">
            <a:extLst>
              <a:ext uri="{FF2B5EF4-FFF2-40B4-BE49-F238E27FC236}">
                <a16:creationId xmlns:a16="http://schemas.microsoft.com/office/drawing/2014/main" id="{CF555BD0-9F9A-4411-8B1A-0B7760DB9A6A}"/>
              </a:ext>
            </a:extLst>
          </p:cNvPr>
          <p:cNvPicPr>
            <a:picLocks noChangeAspect="1"/>
          </p:cNvPicPr>
          <p:nvPr/>
        </p:nvPicPr>
        <p:blipFill>
          <a:blip r:embed="rId131" cstate="email">
            <a:extLst>
              <a:ext uri="{28A0092B-C50C-407E-A947-70E740481C1C}">
                <a14:useLocalDpi xmlns:a14="http://schemas.microsoft.com/office/drawing/2010/main"/>
              </a:ext>
            </a:extLst>
          </a:blip>
          <a:stretch>
            <a:fillRect/>
          </a:stretch>
        </p:blipFill>
        <p:spPr>
          <a:xfrm>
            <a:off x="6804668" y="5103161"/>
            <a:ext cx="637418" cy="637418"/>
          </a:xfrm>
          <a:prstGeom prst="rect">
            <a:avLst/>
          </a:prstGeom>
        </p:spPr>
      </p:pic>
      <p:pic>
        <p:nvPicPr>
          <p:cNvPr id="144" name="Picture 143">
            <a:extLst>
              <a:ext uri="{FF2B5EF4-FFF2-40B4-BE49-F238E27FC236}">
                <a16:creationId xmlns:a16="http://schemas.microsoft.com/office/drawing/2014/main" id="{6C235CDF-9BD0-4A20-8368-DF281B6B2202}"/>
              </a:ext>
            </a:extLst>
          </p:cNvPr>
          <p:cNvPicPr>
            <a:picLocks noChangeAspect="1"/>
          </p:cNvPicPr>
          <p:nvPr/>
        </p:nvPicPr>
        <p:blipFill>
          <a:blip r:embed="rId132" cstate="email">
            <a:extLst>
              <a:ext uri="{28A0092B-C50C-407E-A947-70E740481C1C}">
                <a14:useLocalDpi xmlns:a14="http://schemas.microsoft.com/office/drawing/2010/main"/>
              </a:ext>
            </a:extLst>
          </a:blip>
          <a:stretch>
            <a:fillRect/>
          </a:stretch>
        </p:blipFill>
        <p:spPr>
          <a:xfrm>
            <a:off x="77219" y="5664022"/>
            <a:ext cx="436377" cy="638793"/>
          </a:xfrm>
          <a:prstGeom prst="rect">
            <a:avLst/>
          </a:prstGeom>
        </p:spPr>
      </p:pic>
      <p:pic>
        <p:nvPicPr>
          <p:cNvPr id="146" name="Picture 145">
            <a:extLst>
              <a:ext uri="{FF2B5EF4-FFF2-40B4-BE49-F238E27FC236}">
                <a16:creationId xmlns:a16="http://schemas.microsoft.com/office/drawing/2014/main" id="{845E37A7-8FCE-4BC1-AAC4-73D8A04363E1}"/>
              </a:ext>
            </a:extLst>
          </p:cNvPr>
          <p:cNvPicPr>
            <a:picLocks noChangeAspect="1"/>
          </p:cNvPicPr>
          <p:nvPr/>
        </p:nvPicPr>
        <p:blipFill>
          <a:blip r:embed="rId133" cstate="email">
            <a:extLst>
              <a:ext uri="{28A0092B-C50C-407E-A947-70E740481C1C}">
                <a14:useLocalDpi xmlns:a14="http://schemas.microsoft.com/office/drawing/2010/main"/>
              </a:ext>
            </a:extLst>
          </a:blip>
          <a:stretch>
            <a:fillRect/>
          </a:stretch>
        </p:blipFill>
        <p:spPr>
          <a:xfrm>
            <a:off x="4897533" y="6078007"/>
            <a:ext cx="1181696" cy="458275"/>
          </a:xfrm>
          <a:prstGeom prst="rect">
            <a:avLst/>
          </a:prstGeom>
        </p:spPr>
      </p:pic>
      <p:pic>
        <p:nvPicPr>
          <p:cNvPr id="145" name="Picture 144">
            <a:extLst>
              <a:ext uri="{FF2B5EF4-FFF2-40B4-BE49-F238E27FC236}">
                <a16:creationId xmlns:a16="http://schemas.microsoft.com/office/drawing/2014/main" id="{BD308D50-4125-447F-9D44-661E9F8D4629}"/>
              </a:ext>
            </a:extLst>
          </p:cNvPr>
          <p:cNvPicPr>
            <a:picLocks noChangeAspect="1"/>
          </p:cNvPicPr>
          <p:nvPr/>
        </p:nvPicPr>
        <p:blipFill>
          <a:blip r:embed="rId134" cstate="email">
            <a:extLst>
              <a:ext uri="{28A0092B-C50C-407E-A947-70E740481C1C}">
                <a14:useLocalDpi xmlns:a14="http://schemas.microsoft.com/office/drawing/2010/main"/>
              </a:ext>
            </a:extLst>
          </a:blip>
          <a:stretch>
            <a:fillRect/>
          </a:stretch>
        </p:blipFill>
        <p:spPr>
          <a:xfrm>
            <a:off x="3173105" y="6078007"/>
            <a:ext cx="1669736" cy="239428"/>
          </a:xfrm>
          <a:prstGeom prst="rect">
            <a:avLst/>
          </a:prstGeom>
        </p:spPr>
      </p:pic>
      <p:sp>
        <p:nvSpPr>
          <p:cNvPr id="6" name="TextBox 5"/>
          <p:cNvSpPr txBox="1"/>
          <p:nvPr/>
        </p:nvSpPr>
        <p:spPr>
          <a:xfrm>
            <a:off x="1953733" y="2590095"/>
            <a:ext cx="847197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144 Children’s Hospitals</a:t>
            </a:r>
          </a:p>
        </p:txBody>
      </p:sp>
      <p:pic>
        <p:nvPicPr>
          <p:cNvPr id="63" name="Picture 62"/>
          <p:cNvPicPr>
            <a:picLocks noChangeAspect="1"/>
          </p:cNvPicPr>
          <p:nvPr/>
        </p:nvPicPr>
        <p:blipFill>
          <a:blip r:embed="rId135" cstate="email">
            <a:extLst>
              <a:ext uri="{28A0092B-C50C-407E-A947-70E740481C1C}">
                <a14:useLocalDpi xmlns:a14="http://schemas.microsoft.com/office/drawing/2010/main"/>
              </a:ext>
            </a:extLst>
          </a:blip>
          <a:stretch>
            <a:fillRect/>
          </a:stretch>
        </p:blipFill>
        <p:spPr>
          <a:xfrm>
            <a:off x="9153577" y="5785787"/>
            <a:ext cx="1311207" cy="397335"/>
          </a:xfrm>
          <a:prstGeom prst="rect">
            <a:avLst/>
          </a:prstGeom>
        </p:spPr>
      </p:pic>
      <p:pic>
        <p:nvPicPr>
          <p:cNvPr id="70" name="Picture 69"/>
          <p:cNvPicPr>
            <a:picLocks noChangeAspect="1"/>
          </p:cNvPicPr>
          <p:nvPr/>
        </p:nvPicPr>
        <p:blipFill>
          <a:blip r:embed="rId136" cstate="email">
            <a:extLst>
              <a:ext uri="{28A0092B-C50C-407E-A947-70E740481C1C}">
                <a14:useLocalDpi xmlns:a14="http://schemas.microsoft.com/office/drawing/2010/main"/>
              </a:ext>
            </a:extLst>
          </a:blip>
          <a:stretch>
            <a:fillRect/>
          </a:stretch>
        </p:blipFill>
        <p:spPr>
          <a:xfrm>
            <a:off x="9230633" y="6285928"/>
            <a:ext cx="1327031" cy="327724"/>
          </a:xfrm>
          <a:prstGeom prst="rect">
            <a:avLst/>
          </a:prstGeom>
        </p:spPr>
      </p:pic>
    </p:spTree>
    <p:extLst>
      <p:ext uri="{BB962C8B-B14F-4D97-AF65-F5344CB8AC3E}">
        <p14:creationId xmlns:p14="http://schemas.microsoft.com/office/powerpoint/2010/main" val="3758869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DC77204-10C3-88A8-85B4-153C675F6578}"/>
              </a:ext>
            </a:extLst>
          </p:cNvPr>
          <p:cNvGrpSpPr/>
          <p:nvPr/>
        </p:nvGrpSpPr>
        <p:grpSpPr>
          <a:xfrm>
            <a:off x="131884" y="1800225"/>
            <a:ext cx="7540503" cy="2877517"/>
            <a:chOff x="2103560" y="1979112"/>
            <a:chExt cx="8688597" cy="3154710"/>
          </a:xfrm>
        </p:grpSpPr>
        <p:sp>
          <p:nvSpPr>
            <p:cNvPr id="2" name="TextBox 1">
              <a:extLst>
                <a:ext uri="{FF2B5EF4-FFF2-40B4-BE49-F238E27FC236}">
                  <a16:creationId xmlns:a16="http://schemas.microsoft.com/office/drawing/2014/main" id="{82065F69-AD6D-A080-AE9D-62F3DD4534AE}"/>
                </a:ext>
              </a:extLst>
            </p:cNvPr>
            <p:cNvSpPr txBox="1"/>
            <p:nvPr/>
          </p:nvSpPr>
          <p:spPr>
            <a:xfrm>
              <a:off x="2103560" y="1979112"/>
              <a:ext cx="8688597" cy="3154710"/>
            </a:xfrm>
            <a:prstGeom prst="rect">
              <a:avLst/>
            </a:prstGeom>
            <a:noFill/>
          </p:spPr>
          <p:txBody>
            <a:bodyPr wrap="none" rtlCol="0">
              <a:spAutoFit/>
            </a:bodyPr>
            <a:lstStyle/>
            <a:p>
              <a:r>
                <a:rPr lang="en-US" sz="19900" b="1" dirty="0">
                  <a:solidFill>
                    <a:srgbClr val="C00000">
                      <a:alpha val="56000"/>
                    </a:srgbClr>
                  </a:solidFill>
                  <a:latin typeface="Arial Black" panose="020B0604020202020204" pitchFamily="34" charset="0"/>
                  <a:ea typeface="Passageway" panose="020B0806030504020204" pitchFamily="34" charset="0"/>
                  <a:cs typeface="Arial Black" panose="020B0604020202020204" pitchFamily="34" charset="0"/>
                </a:rPr>
                <a:t>HARM</a:t>
              </a:r>
            </a:p>
          </p:txBody>
        </p:sp>
        <p:pic>
          <p:nvPicPr>
            <p:cNvPr id="35" name="Picture 34">
              <a:extLst>
                <a:ext uri="{FF2B5EF4-FFF2-40B4-BE49-F238E27FC236}">
                  <a16:creationId xmlns:a16="http://schemas.microsoft.com/office/drawing/2014/main" id="{DFDECCA2-8691-4E7D-8BE5-9A9C103C7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9124513">
              <a:off x="4302147" y="2437230"/>
              <a:ext cx="5596176" cy="2238470"/>
            </a:xfrm>
            <a:prstGeom prst="rect">
              <a:avLst/>
            </a:prstGeom>
          </p:spPr>
        </p:pic>
      </p:grpSp>
      <p:sp>
        <p:nvSpPr>
          <p:cNvPr id="4" name="TextBox 3">
            <a:extLst>
              <a:ext uri="{FF2B5EF4-FFF2-40B4-BE49-F238E27FC236}">
                <a16:creationId xmlns:a16="http://schemas.microsoft.com/office/drawing/2014/main" id="{9B4A3D83-205D-0CBB-31F9-DB83B14325BA}"/>
              </a:ext>
            </a:extLst>
          </p:cNvPr>
          <p:cNvSpPr txBox="1"/>
          <p:nvPr/>
        </p:nvSpPr>
        <p:spPr>
          <a:xfrm>
            <a:off x="9186863" y="5158895"/>
            <a:ext cx="2674002" cy="1446550"/>
          </a:xfrm>
          <a:prstGeom prst="rect">
            <a:avLst/>
          </a:prstGeom>
          <a:noFill/>
        </p:spPr>
        <p:txBody>
          <a:bodyPr wrap="none" rtlCol="0">
            <a:spAutoFit/>
          </a:bodyPr>
          <a:lstStyle/>
          <a:p>
            <a:r>
              <a:rPr lang="en-US" sz="4400" b="1" i="1" dirty="0">
                <a:solidFill>
                  <a:schemeClr val="accent5">
                    <a:lumMod val="75000"/>
                  </a:schemeClr>
                </a:solidFill>
                <a:latin typeface="Arial" panose="020B0604020202020204" pitchFamily="34" charset="0"/>
                <a:cs typeface="Arial" panose="020B0604020202020204" pitchFamily="34" charset="0"/>
              </a:rPr>
              <a:t>All Teach</a:t>
            </a:r>
          </a:p>
          <a:p>
            <a:r>
              <a:rPr lang="en-US" sz="4400" b="1" i="1" dirty="0">
                <a:solidFill>
                  <a:schemeClr val="accent5">
                    <a:lumMod val="75000"/>
                  </a:schemeClr>
                </a:solidFill>
                <a:latin typeface="Arial" panose="020B0604020202020204" pitchFamily="34" charset="0"/>
                <a:cs typeface="Arial" panose="020B0604020202020204" pitchFamily="34" charset="0"/>
              </a:rPr>
              <a:t>All Learn</a:t>
            </a:r>
          </a:p>
        </p:txBody>
      </p:sp>
      <p:pic>
        <p:nvPicPr>
          <p:cNvPr id="5" name="Content Placeholder 5">
            <a:extLst>
              <a:ext uri="{FF2B5EF4-FFF2-40B4-BE49-F238E27FC236}">
                <a16:creationId xmlns:a16="http://schemas.microsoft.com/office/drawing/2014/main" id="{F342AC1F-C302-7B89-EAAA-C07B0CD9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8962" y="252555"/>
            <a:ext cx="2295906" cy="1264065"/>
          </a:xfrm>
          <a:prstGeom prst="rect">
            <a:avLst/>
          </a:prstGeom>
        </p:spPr>
      </p:pic>
    </p:spTree>
    <p:extLst>
      <p:ext uri="{BB962C8B-B14F-4D97-AF65-F5344CB8AC3E}">
        <p14:creationId xmlns:p14="http://schemas.microsoft.com/office/powerpoint/2010/main" val="3010184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386CFC-44C5-476E-9796-A0D4A7FAE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848" y="95396"/>
            <a:ext cx="8628150" cy="6667207"/>
          </a:xfrm>
          <a:prstGeom prst="rect">
            <a:avLst/>
          </a:prstGeom>
        </p:spPr>
      </p:pic>
      <p:sp>
        <p:nvSpPr>
          <p:cNvPr id="8" name="TextBox 7">
            <a:extLst>
              <a:ext uri="{FF2B5EF4-FFF2-40B4-BE49-F238E27FC236}">
                <a16:creationId xmlns:a16="http://schemas.microsoft.com/office/drawing/2014/main" id="{E8A32587-40F9-4E91-900D-3546CD535262}"/>
              </a:ext>
            </a:extLst>
          </p:cNvPr>
          <p:cNvSpPr txBox="1"/>
          <p:nvPr/>
        </p:nvSpPr>
        <p:spPr>
          <a:xfrm>
            <a:off x="2363887" y="1507234"/>
            <a:ext cx="6792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B5A95"/>
                </a:solidFill>
                <a:effectLst/>
                <a:uLnTx/>
                <a:uFillTx/>
                <a:latin typeface="Times New Roman" panose="02020603050405020304" pitchFamily="18" charset="0"/>
                <a:ea typeface="+mn-ea"/>
                <a:cs typeface="Times New Roman" panose="02020603050405020304" pitchFamily="18" charset="0"/>
              </a:rPr>
              <a:t>130+</a:t>
            </a:r>
          </a:p>
        </p:txBody>
      </p:sp>
      <p:sp>
        <p:nvSpPr>
          <p:cNvPr id="9" name="TextBox 8">
            <a:extLst>
              <a:ext uri="{FF2B5EF4-FFF2-40B4-BE49-F238E27FC236}">
                <a16:creationId xmlns:a16="http://schemas.microsoft.com/office/drawing/2014/main" id="{283683D6-B767-4EEC-9C5F-599D719242ED}"/>
              </a:ext>
            </a:extLst>
          </p:cNvPr>
          <p:cNvSpPr txBox="1"/>
          <p:nvPr/>
        </p:nvSpPr>
        <p:spPr>
          <a:xfrm>
            <a:off x="2326756" y="1876566"/>
            <a:ext cx="7535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B5A95"/>
                </a:solidFill>
                <a:effectLst/>
                <a:uLnTx/>
                <a:uFillTx/>
                <a:latin typeface="Times New Roman" panose="02020603050405020304" pitchFamily="18" charset="0"/>
                <a:ea typeface="+mn-ea"/>
                <a:cs typeface="Times New Roman" panose="02020603050405020304" pitchFamily="18" charset="0"/>
              </a:rPr>
              <a:t>1,627</a:t>
            </a:r>
          </a:p>
        </p:txBody>
      </p:sp>
      <p:sp>
        <p:nvSpPr>
          <p:cNvPr id="10" name="TextBox 9">
            <a:extLst>
              <a:ext uri="{FF2B5EF4-FFF2-40B4-BE49-F238E27FC236}">
                <a16:creationId xmlns:a16="http://schemas.microsoft.com/office/drawing/2014/main" id="{7EC491A3-3099-4088-8CAA-3E0B7D76B9EA}"/>
              </a:ext>
            </a:extLst>
          </p:cNvPr>
          <p:cNvSpPr txBox="1"/>
          <p:nvPr/>
        </p:nvSpPr>
        <p:spPr>
          <a:xfrm>
            <a:off x="2400251" y="2371990"/>
            <a:ext cx="7758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B5A95"/>
                </a:solidFill>
                <a:effectLst/>
                <a:uLnTx/>
                <a:uFillTx/>
                <a:latin typeface="Times New Roman" panose="02020603050405020304" pitchFamily="18" charset="0"/>
                <a:ea typeface="+mn-ea"/>
                <a:cs typeface="Times New Roman" panose="02020603050405020304" pitchFamily="18" charset="0"/>
              </a:rPr>
              <a:t>140+</a:t>
            </a:r>
          </a:p>
        </p:txBody>
      </p:sp>
      <p:sp>
        <p:nvSpPr>
          <p:cNvPr id="11" name="TextBox 10">
            <a:extLst>
              <a:ext uri="{FF2B5EF4-FFF2-40B4-BE49-F238E27FC236}">
                <a16:creationId xmlns:a16="http://schemas.microsoft.com/office/drawing/2014/main" id="{A3BEA81E-8706-4E18-8F62-F0CD4CD11E9E}"/>
              </a:ext>
            </a:extLst>
          </p:cNvPr>
          <p:cNvSpPr txBox="1"/>
          <p:nvPr/>
        </p:nvSpPr>
        <p:spPr>
          <a:xfrm>
            <a:off x="2396367" y="3200167"/>
            <a:ext cx="8621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D91C6"/>
                </a:solidFill>
                <a:effectLst/>
                <a:uLnTx/>
                <a:uFillTx/>
                <a:latin typeface="Times New Roman" panose="02020603050405020304" pitchFamily="18" charset="0"/>
                <a:ea typeface="+mn-ea"/>
                <a:cs typeface="Times New Roman" panose="02020603050405020304" pitchFamily="18" charset="0"/>
              </a:rPr>
              <a:t>5,000+</a:t>
            </a:r>
          </a:p>
        </p:txBody>
      </p:sp>
      <p:sp>
        <p:nvSpPr>
          <p:cNvPr id="12" name="TextBox 11">
            <a:extLst>
              <a:ext uri="{FF2B5EF4-FFF2-40B4-BE49-F238E27FC236}">
                <a16:creationId xmlns:a16="http://schemas.microsoft.com/office/drawing/2014/main" id="{63057363-943F-4820-A5AB-D34934D41617}"/>
              </a:ext>
            </a:extLst>
          </p:cNvPr>
          <p:cNvSpPr txBox="1"/>
          <p:nvPr/>
        </p:nvSpPr>
        <p:spPr>
          <a:xfrm>
            <a:off x="2454902" y="3510925"/>
            <a:ext cx="6183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91C6"/>
                </a:solidFill>
                <a:effectLst/>
                <a:uLnTx/>
                <a:uFillTx/>
                <a:latin typeface="Times New Roman" panose="02020603050405020304" pitchFamily="18" charset="0"/>
                <a:ea typeface="+mn-ea"/>
                <a:cs typeface="Times New Roman" panose="02020603050405020304" pitchFamily="18" charset="0"/>
              </a:rPr>
              <a:t>118</a:t>
            </a:r>
          </a:p>
        </p:txBody>
      </p:sp>
      <p:sp>
        <p:nvSpPr>
          <p:cNvPr id="13" name="TextBox 12">
            <a:extLst>
              <a:ext uri="{FF2B5EF4-FFF2-40B4-BE49-F238E27FC236}">
                <a16:creationId xmlns:a16="http://schemas.microsoft.com/office/drawing/2014/main" id="{C4A73C91-C89A-488C-837D-AF70890D86A8}"/>
              </a:ext>
            </a:extLst>
          </p:cNvPr>
          <p:cNvSpPr txBox="1"/>
          <p:nvPr/>
        </p:nvSpPr>
        <p:spPr>
          <a:xfrm>
            <a:off x="2227784" y="3875296"/>
            <a:ext cx="112081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91C6"/>
                </a:solidFill>
                <a:effectLst/>
                <a:uLnTx/>
                <a:uFillTx/>
                <a:latin typeface="Times New Roman" panose="02020603050405020304" pitchFamily="18" charset="0"/>
                <a:ea typeface="+mn-ea"/>
                <a:cs typeface="Times New Roman" panose="02020603050405020304" pitchFamily="18" charset="0"/>
              </a:rPr>
              <a:t>125,000+</a:t>
            </a:r>
          </a:p>
        </p:txBody>
      </p:sp>
      <p:sp>
        <p:nvSpPr>
          <p:cNvPr id="14" name="TextBox 13">
            <a:extLst>
              <a:ext uri="{FF2B5EF4-FFF2-40B4-BE49-F238E27FC236}">
                <a16:creationId xmlns:a16="http://schemas.microsoft.com/office/drawing/2014/main" id="{6E9A1C79-75D5-461D-90B2-A06D5FFE2340}"/>
              </a:ext>
            </a:extLst>
          </p:cNvPr>
          <p:cNvSpPr txBox="1"/>
          <p:nvPr/>
        </p:nvSpPr>
        <p:spPr>
          <a:xfrm>
            <a:off x="3119240" y="4711331"/>
            <a:ext cx="10039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5863A"/>
                </a:solidFill>
                <a:effectLst/>
                <a:uLnTx/>
                <a:uFillTx/>
                <a:latin typeface="Times New Roman" panose="02020603050405020304" pitchFamily="18" charset="0"/>
                <a:ea typeface="+mn-ea"/>
                <a:cs typeface="Times New Roman" panose="02020603050405020304" pitchFamily="18" charset="0"/>
              </a:rPr>
              <a:t>77,000+</a:t>
            </a:r>
          </a:p>
        </p:txBody>
      </p:sp>
      <p:sp>
        <p:nvSpPr>
          <p:cNvPr id="15" name="TextBox 14">
            <a:extLst>
              <a:ext uri="{FF2B5EF4-FFF2-40B4-BE49-F238E27FC236}">
                <a16:creationId xmlns:a16="http://schemas.microsoft.com/office/drawing/2014/main" id="{927610A6-8700-4F4D-A0B4-907B0AEAEE28}"/>
              </a:ext>
            </a:extLst>
          </p:cNvPr>
          <p:cNvSpPr txBox="1"/>
          <p:nvPr/>
        </p:nvSpPr>
        <p:spPr>
          <a:xfrm>
            <a:off x="3212183" y="5089518"/>
            <a:ext cx="70892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5863A"/>
                </a:solidFill>
                <a:effectLst/>
                <a:uLnTx/>
                <a:uFillTx/>
                <a:latin typeface="Times New Roman" panose="02020603050405020304" pitchFamily="18" charset="0"/>
                <a:ea typeface="+mn-ea"/>
                <a:cs typeface="Times New Roman" panose="02020603050405020304" pitchFamily="18" charset="0"/>
              </a:rPr>
              <a:t>6,375</a:t>
            </a:r>
          </a:p>
        </p:txBody>
      </p:sp>
      <p:sp>
        <p:nvSpPr>
          <p:cNvPr id="16" name="TextBox 15">
            <a:extLst>
              <a:ext uri="{FF2B5EF4-FFF2-40B4-BE49-F238E27FC236}">
                <a16:creationId xmlns:a16="http://schemas.microsoft.com/office/drawing/2014/main" id="{1FD62972-23D1-421B-8063-89DF4DDFE391}"/>
              </a:ext>
            </a:extLst>
          </p:cNvPr>
          <p:cNvSpPr txBox="1"/>
          <p:nvPr/>
        </p:nvSpPr>
        <p:spPr>
          <a:xfrm>
            <a:off x="4236366" y="2627496"/>
            <a:ext cx="185963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21,445</a:t>
            </a:r>
          </a:p>
        </p:txBody>
      </p:sp>
      <p:sp>
        <p:nvSpPr>
          <p:cNvPr id="17" name="TextBox 16">
            <a:extLst>
              <a:ext uri="{FF2B5EF4-FFF2-40B4-BE49-F238E27FC236}">
                <a16:creationId xmlns:a16="http://schemas.microsoft.com/office/drawing/2014/main" id="{708B93D1-F8D2-4D73-96DB-F6493976C725}"/>
              </a:ext>
            </a:extLst>
          </p:cNvPr>
          <p:cNvSpPr txBox="1"/>
          <p:nvPr/>
        </p:nvSpPr>
        <p:spPr>
          <a:xfrm>
            <a:off x="5954908" y="2622718"/>
            <a:ext cx="192153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402.1</a:t>
            </a:r>
          </a:p>
        </p:txBody>
      </p:sp>
      <p:sp>
        <p:nvSpPr>
          <p:cNvPr id="21" name="TextBox 20">
            <a:extLst>
              <a:ext uri="{FF2B5EF4-FFF2-40B4-BE49-F238E27FC236}">
                <a16:creationId xmlns:a16="http://schemas.microsoft.com/office/drawing/2014/main" id="{E44575F9-E7C6-4E30-9963-2349B5A9E7A7}"/>
              </a:ext>
            </a:extLst>
          </p:cNvPr>
          <p:cNvSpPr txBox="1"/>
          <p:nvPr/>
        </p:nvSpPr>
        <p:spPr>
          <a:xfrm>
            <a:off x="7897116" y="4941229"/>
            <a:ext cx="61830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85E92"/>
                </a:solidFill>
                <a:effectLst/>
                <a:uLnTx/>
                <a:uFillTx/>
                <a:latin typeface="Times New Roman" panose="02020603050405020304" pitchFamily="18" charset="0"/>
                <a:ea typeface="+mn-ea"/>
                <a:cs typeface="Times New Roman" panose="02020603050405020304" pitchFamily="18" charset="0"/>
              </a:rPr>
              <a:t>10</a:t>
            </a:r>
          </a:p>
        </p:txBody>
      </p:sp>
      <p:sp>
        <p:nvSpPr>
          <p:cNvPr id="22" name="TextBox 21">
            <a:extLst>
              <a:ext uri="{FF2B5EF4-FFF2-40B4-BE49-F238E27FC236}">
                <a16:creationId xmlns:a16="http://schemas.microsoft.com/office/drawing/2014/main" id="{7EED83EA-155C-4B4F-A3ED-BE19C2C2B2A0}"/>
              </a:ext>
            </a:extLst>
          </p:cNvPr>
          <p:cNvSpPr txBox="1"/>
          <p:nvPr/>
        </p:nvSpPr>
        <p:spPr>
          <a:xfrm>
            <a:off x="8574279" y="5317583"/>
            <a:ext cx="6183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85E92"/>
                </a:solidFill>
                <a:effectLst/>
                <a:uLnTx/>
                <a:uFillTx/>
                <a:latin typeface="Times New Roman" panose="02020603050405020304" pitchFamily="18" charset="0"/>
                <a:ea typeface="+mn-ea"/>
                <a:cs typeface="Times New Roman" panose="02020603050405020304" pitchFamily="18" charset="0"/>
              </a:rPr>
              <a:t>69</a:t>
            </a:r>
          </a:p>
        </p:txBody>
      </p:sp>
      <p:sp>
        <p:nvSpPr>
          <p:cNvPr id="23" name="TextBox 22">
            <a:extLst>
              <a:ext uri="{FF2B5EF4-FFF2-40B4-BE49-F238E27FC236}">
                <a16:creationId xmlns:a16="http://schemas.microsoft.com/office/drawing/2014/main" id="{ED1FC225-B13B-4553-B4E0-CF69360E31F3}"/>
              </a:ext>
            </a:extLst>
          </p:cNvPr>
          <p:cNvSpPr txBox="1"/>
          <p:nvPr/>
        </p:nvSpPr>
        <p:spPr>
          <a:xfrm>
            <a:off x="8298880" y="3803462"/>
            <a:ext cx="6183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72F59"/>
                </a:solidFill>
                <a:effectLst/>
                <a:uLnTx/>
                <a:uFillTx/>
                <a:latin typeface="Times New Roman" panose="02020603050405020304" pitchFamily="18" charset="0"/>
                <a:ea typeface="+mn-ea"/>
                <a:cs typeface="Times New Roman" panose="02020603050405020304" pitchFamily="18" charset="0"/>
              </a:rPr>
              <a:t>41</a:t>
            </a:r>
          </a:p>
        </p:txBody>
      </p:sp>
      <p:sp>
        <p:nvSpPr>
          <p:cNvPr id="24" name="Rectangle 23">
            <a:extLst>
              <a:ext uri="{FF2B5EF4-FFF2-40B4-BE49-F238E27FC236}">
                <a16:creationId xmlns:a16="http://schemas.microsoft.com/office/drawing/2014/main" id="{CC38D466-0A20-4988-A915-A66127652725}"/>
              </a:ext>
            </a:extLst>
          </p:cNvPr>
          <p:cNvSpPr/>
          <p:nvPr/>
        </p:nvSpPr>
        <p:spPr>
          <a:xfrm>
            <a:off x="8515425" y="3392159"/>
            <a:ext cx="33534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972F59"/>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972F59"/>
                </a:solidFill>
                <a:effectLst/>
                <a:uLnTx/>
                <a:uFillTx/>
                <a:latin typeface="Times New Roman" panose="02020603050405020304" pitchFamily="18" charset="0"/>
                <a:ea typeface="+mn-ea"/>
                <a:cs typeface="Times New Roman" panose="02020603050405020304" pitchFamily="18" charset="0"/>
              </a:rPr>
              <a:t>8</a:t>
            </a:r>
            <a:endParaRPr kumimoji="0" lang="en-US" sz="1100" b="1" i="0" u="none" strike="noStrike" kern="1200" cap="none" spc="0" normalizeH="0" baseline="0" noProof="0" dirty="0">
              <a:ln>
                <a:noFill/>
              </a:ln>
              <a:solidFill>
                <a:srgbClr val="972F59"/>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F35DA71A-9473-4126-A221-22335391B3FD}"/>
              </a:ext>
            </a:extLst>
          </p:cNvPr>
          <p:cNvSpPr txBox="1"/>
          <p:nvPr/>
        </p:nvSpPr>
        <p:spPr>
          <a:xfrm>
            <a:off x="8512688" y="3609581"/>
            <a:ext cx="66049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72F59"/>
                </a:solidFill>
                <a:effectLst/>
                <a:uLnTx/>
                <a:uFillTx/>
                <a:latin typeface="Times New Roman" panose="02020603050405020304" pitchFamily="18" charset="0"/>
                <a:ea typeface="+mn-ea"/>
                <a:cs typeface="Times New Roman" panose="02020603050405020304" pitchFamily="18" charset="0"/>
              </a:rPr>
              <a:t>144</a:t>
            </a:r>
          </a:p>
        </p:txBody>
      </p:sp>
      <p:sp>
        <p:nvSpPr>
          <p:cNvPr id="2" name="TextBox 1">
            <a:extLst>
              <a:ext uri="{FF2B5EF4-FFF2-40B4-BE49-F238E27FC236}">
                <a16:creationId xmlns:a16="http://schemas.microsoft.com/office/drawing/2014/main" id="{128442E2-F92B-43E1-8FAF-6B18F484B747}"/>
              </a:ext>
            </a:extLst>
          </p:cNvPr>
          <p:cNvSpPr txBox="1"/>
          <p:nvPr/>
        </p:nvSpPr>
        <p:spPr>
          <a:xfrm>
            <a:off x="9262113" y="6387008"/>
            <a:ext cx="687977" cy="369332"/>
          </a:xfrm>
          <a:prstGeom prst="rect">
            <a:avLst/>
          </a:prstGeom>
          <a:solidFill>
            <a:srgbClr val="C1E3E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5"/>
          <a:stretch>
            <a:fillRect/>
          </a:stretch>
        </p:blipFill>
        <p:spPr>
          <a:xfrm>
            <a:off x="8787916" y="3875296"/>
            <a:ext cx="212822" cy="95552"/>
          </a:xfrm>
          <a:prstGeom prst="rect">
            <a:avLst/>
          </a:prstGeom>
        </p:spPr>
      </p:pic>
      <p:sp>
        <p:nvSpPr>
          <p:cNvPr id="4" name="TextBox 3"/>
          <p:cNvSpPr txBox="1"/>
          <p:nvPr/>
        </p:nvSpPr>
        <p:spPr>
          <a:xfrm>
            <a:off x="8706412" y="3807594"/>
            <a:ext cx="55570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Calibri" panose="020F0502020204030204"/>
                <a:ea typeface="+mn-ea"/>
                <a:cs typeface="+mn-cs"/>
              </a:rPr>
              <a:t>2022</a:t>
            </a:r>
            <a:endParaRPr kumimoji="0" lang="en-US" sz="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764209"/>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75000">
              <a:srgbClr val="FFFDF0"/>
            </a:gs>
            <a:gs pos="50000">
              <a:srgbClr val="FFFFF7"/>
            </a:gs>
            <a:gs pos="0">
              <a:srgbClr val="FFFFF8"/>
            </a:gs>
            <a:gs pos="100000">
              <a:srgbClr val="EBE9DB"/>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D931A3-6B79-8290-E497-3148ECB46F2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14000"/>
                    </a14:imgEffect>
                  </a14:imgLayer>
                </a14:imgProps>
              </a:ext>
            </a:extLst>
          </a:blip>
          <a:srcRect l="6489" r="7788"/>
          <a:stretch/>
        </p:blipFill>
        <p:spPr>
          <a:xfrm>
            <a:off x="4510224" y="0"/>
            <a:ext cx="4409162" cy="6858000"/>
          </a:xfrm>
          <a:prstGeom prst="rect">
            <a:avLst/>
          </a:prstGeom>
        </p:spPr>
      </p:pic>
      <p:sp>
        <p:nvSpPr>
          <p:cNvPr id="6" name="TextBox 5">
            <a:extLst>
              <a:ext uri="{FF2B5EF4-FFF2-40B4-BE49-F238E27FC236}">
                <a16:creationId xmlns:a16="http://schemas.microsoft.com/office/drawing/2014/main" id="{BEFD4DF2-CF2C-C275-22C4-51B1C9DE6BA2}"/>
              </a:ext>
            </a:extLst>
          </p:cNvPr>
          <p:cNvSpPr txBox="1"/>
          <p:nvPr/>
        </p:nvSpPr>
        <p:spPr>
          <a:xfrm>
            <a:off x="335658" y="5224790"/>
            <a:ext cx="2959465" cy="523220"/>
          </a:xfrm>
          <a:prstGeom prst="rect">
            <a:avLst/>
          </a:prstGeom>
          <a:noFill/>
        </p:spPr>
        <p:txBody>
          <a:bodyPr wrap="none" rtlCol="0">
            <a:spAutoFit/>
          </a:bodyPr>
          <a:lstStyle/>
          <a:p>
            <a:r>
              <a:rPr lang="en-US" sz="2800" b="1" dirty="0">
                <a:solidFill>
                  <a:srgbClr val="0070C0"/>
                </a:solidFill>
                <a:latin typeface="Passageway" panose="020B0806030504020204" pitchFamily="34" charset="0"/>
                <a:ea typeface="Passageway" panose="020B0806030504020204" pitchFamily="34" charset="0"/>
                <a:cs typeface="Passageway" panose="020B0806030504020204" pitchFamily="34" charset="0"/>
              </a:rPr>
              <a:t>August 29, 2022</a:t>
            </a:r>
          </a:p>
        </p:txBody>
      </p:sp>
      <p:sp>
        <p:nvSpPr>
          <p:cNvPr id="7" name="TextBox 6">
            <a:extLst>
              <a:ext uri="{FF2B5EF4-FFF2-40B4-BE49-F238E27FC236}">
                <a16:creationId xmlns:a16="http://schemas.microsoft.com/office/drawing/2014/main" id="{BA069254-DC9A-14F3-3116-5C13D335CAE0}"/>
              </a:ext>
            </a:extLst>
          </p:cNvPr>
          <p:cNvSpPr txBox="1"/>
          <p:nvPr/>
        </p:nvSpPr>
        <p:spPr>
          <a:xfrm>
            <a:off x="335658" y="5748010"/>
            <a:ext cx="2654381" cy="723275"/>
          </a:xfrm>
          <a:prstGeom prst="rect">
            <a:avLst/>
          </a:prstGeom>
          <a:noFill/>
        </p:spPr>
        <p:txBody>
          <a:bodyPr wrap="none" rtlCol="0">
            <a:spAutoFit/>
          </a:bodyPr>
          <a:lstStyle/>
          <a:p>
            <a:pPr>
              <a:spcAft>
                <a:spcPts val="600"/>
              </a:spcAft>
            </a:pPr>
            <a:r>
              <a:rPr lang="en-US" b="1" dirty="0">
                <a:solidFill>
                  <a:srgbClr val="002060"/>
                </a:solidFill>
                <a:latin typeface="Passageway" panose="020B0806030504020204" pitchFamily="34" charset="0"/>
                <a:ea typeface="Passageway" panose="020B0806030504020204" pitchFamily="34" charset="0"/>
                <a:cs typeface="Passageway" panose="020B0806030504020204" pitchFamily="34" charset="0"/>
              </a:rPr>
              <a:t>104 Attendees</a:t>
            </a:r>
          </a:p>
          <a:p>
            <a:pPr>
              <a:spcAft>
                <a:spcPts val="600"/>
              </a:spcAft>
            </a:pPr>
            <a:r>
              <a:rPr lang="en-US" b="1" dirty="0">
                <a:solidFill>
                  <a:srgbClr val="002060"/>
                </a:solidFill>
                <a:latin typeface="Passageway" panose="020B0806030504020204" pitchFamily="34" charset="0"/>
                <a:ea typeface="Passageway" panose="020B0806030504020204" pitchFamily="34" charset="0"/>
                <a:cs typeface="Passageway" panose="020B0806030504020204" pitchFamily="34" charset="0"/>
              </a:rPr>
              <a:t>8 Children’s Hospitals</a:t>
            </a:r>
          </a:p>
        </p:txBody>
      </p:sp>
      <p:cxnSp>
        <p:nvCxnSpPr>
          <p:cNvPr id="3" name="Straight Connector 2">
            <a:extLst>
              <a:ext uri="{FF2B5EF4-FFF2-40B4-BE49-F238E27FC236}">
                <a16:creationId xmlns:a16="http://schemas.microsoft.com/office/drawing/2014/main" id="{1900778C-64B9-1B30-ABE4-05AB8B9430AE}"/>
              </a:ext>
            </a:extLst>
          </p:cNvPr>
          <p:cNvCxnSpPr/>
          <p:nvPr/>
        </p:nvCxnSpPr>
        <p:spPr>
          <a:xfrm>
            <a:off x="429836" y="6101100"/>
            <a:ext cx="271237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330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6934D-7F6E-4BD6-9F75-FAD8085AFFA3}"/>
              </a:ext>
            </a:extLst>
          </p:cNvPr>
          <p:cNvSpPr>
            <a:spLocks noGrp="1"/>
          </p:cNvSpPr>
          <p:nvPr>
            <p:ph type="title"/>
          </p:nvPr>
        </p:nvSpPr>
        <p:spPr>
          <a:xfrm>
            <a:off x="600205" y="164302"/>
            <a:ext cx="10515600" cy="1325563"/>
          </a:xfrm>
        </p:spPr>
        <p:txBody>
          <a:bodyPr/>
          <a:lstStyle/>
          <a:p>
            <a:r>
              <a:rPr lang="en-US" u="sng" dirty="0">
                <a:solidFill>
                  <a:srgbClr val="0070C0"/>
                </a:solidFill>
                <a:latin typeface="Passageway Light" panose="020B0806030504020204" pitchFamily="34" charset="0"/>
                <a:ea typeface="Passageway Light" panose="020B0806030504020204" pitchFamily="34" charset="0"/>
                <a:cs typeface="Passageway Light" panose="020B0806030504020204" pitchFamily="34" charset="0"/>
              </a:rPr>
              <a:t>Welcome Florida Region!</a:t>
            </a:r>
          </a:p>
        </p:txBody>
      </p:sp>
      <p:pic>
        <p:nvPicPr>
          <p:cNvPr id="37" name="Picture 3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6739" y="1730008"/>
            <a:ext cx="1404548" cy="2056055"/>
          </a:xfrm>
          <a:prstGeom prst="rect">
            <a:avLst/>
          </a:prstGeom>
        </p:spPr>
      </p:pic>
      <p:pic>
        <p:nvPicPr>
          <p:cNvPr id="38" name="Picture 3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46288" y="2638457"/>
            <a:ext cx="3145221" cy="1828800"/>
          </a:xfrm>
          <a:prstGeom prst="rect">
            <a:avLst/>
          </a:prstGeom>
        </p:spPr>
      </p:pic>
      <p:pic>
        <p:nvPicPr>
          <p:cNvPr id="39" name="Picture 3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90216" y="1844466"/>
            <a:ext cx="3376301" cy="1175893"/>
          </a:xfrm>
          <a:prstGeom prst="rect">
            <a:avLst/>
          </a:prstGeom>
        </p:spPr>
      </p:pic>
      <p:pic>
        <p:nvPicPr>
          <p:cNvPr id="41" name="Picture 4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5492" y="4266349"/>
            <a:ext cx="3200400" cy="1228482"/>
          </a:xfrm>
          <a:prstGeom prst="rect">
            <a:avLst/>
          </a:prstGeom>
        </p:spPr>
      </p:pic>
      <p:pic>
        <p:nvPicPr>
          <p:cNvPr id="43" name="Picture 4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65227" y="1403523"/>
            <a:ext cx="5029200" cy="775990"/>
          </a:xfrm>
          <a:prstGeom prst="rect">
            <a:avLst/>
          </a:prstGeom>
        </p:spPr>
      </p:pic>
      <p:pic>
        <p:nvPicPr>
          <p:cNvPr id="44" name="Picture 4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67371" y="5070419"/>
            <a:ext cx="3101972" cy="1103905"/>
          </a:xfrm>
          <a:prstGeom prst="rect">
            <a:avLst/>
          </a:prstGeom>
        </p:spPr>
      </p:pic>
      <p:pic>
        <p:nvPicPr>
          <p:cNvPr id="4098" name="x_x_Picture 18" descr="image00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1916" y="3629736"/>
            <a:ext cx="2757324" cy="100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61122" y="4308117"/>
            <a:ext cx="4001902" cy="2233326"/>
          </a:xfrm>
          <a:prstGeom prst="rect">
            <a:avLst/>
          </a:prstGeom>
        </p:spPr>
      </p:pic>
      <p:pic>
        <p:nvPicPr>
          <p:cNvPr id="4" name="Picture 4" descr="Graphical user interface, application&#10;&#10;Description automatically generated">
            <a:extLst>
              <a:ext uri="{FF2B5EF4-FFF2-40B4-BE49-F238E27FC236}">
                <a16:creationId xmlns:a16="http://schemas.microsoft.com/office/drawing/2014/main" id="{6CD101CB-2112-2FE7-7899-19F81FB94117}"/>
              </a:ext>
            </a:extLst>
          </p:cNvPr>
          <p:cNvPicPr>
            <a:picLocks noChangeAspect="1"/>
          </p:cNvPicPr>
          <p:nvPr/>
        </p:nvPicPr>
        <p:blipFill rotWithShape="1">
          <a:blip r:embed="rId12"/>
          <a:srcRect l="1" r="1132" b="3191"/>
          <a:stretch/>
        </p:blipFill>
        <p:spPr>
          <a:xfrm>
            <a:off x="2949432" y="2402898"/>
            <a:ext cx="2363714" cy="1383165"/>
          </a:xfrm>
          <a:prstGeom prst="rect">
            <a:avLst/>
          </a:prstGeom>
        </p:spPr>
      </p:pic>
    </p:spTree>
    <p:extLst>
      <p:ext uri="{BB962C8B-B14F-4D97-AF65-F5344CB8AC3E}">
        <p14:creationId xmlns:p14="http://schemas.microsoft.com/office/powerpoint/2010/main" val="181683827"/>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C6CB6F-01D8-4179-AF07-78F76F660C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0AC5E8-5329-A247-8BBB-D1C5E13FDB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5" descr="Chart, line chart&#10;&#10;Description automatically generated">
            <a:extLst>
              <a:ext uri="{FF2B5EF4-FFF2-40B4-BE49-F238E27FC236}">
                <a16:creationId xmlns:a16="http://schemas.microsoft.com/office/drawing/2014/main" id="{A2C5316A-F751-19A1-201D-0EC6BFD7EF3C}"/>
              </a:ext>
            </a:extLst>
          </p:cNvPr>
          <p:cNvPicPr>
            <a:picLocks noChangeAspect="1"/>
          </p:cNvPicPr>
          <p:nvPr/>
        </p:nvPicPr>
        <p:blipFill>
          <a:blip r:embed="rId2"/>
          <a:stretch>
            <a:fillRect/>
          </a:stretch>
        </p:blipFill>
        <p:spPr>
          <a:xfrm>
            <a:off x="1778000" y="228279"/>
            <a:ext cx="8509000" cy="5436242"/>
          </a:xfrm>
          <a:prstGeom prst="rect">
            <a:avLst/>
          </a:prstGeom>
        </p:spPr>
      </p:pic>
      <p:pic>
        <p:nvPicPr>
          <p:cNvPr id="6" name="Picture 6" descr="Table&#10;&#10;Description automatically generated">
            <a:extLst>
              <a:ext uri="{FF2B5EF4-FFF2-40B4-BE49-F238E27FC236}">
                <a16:creationId xmlns:a16="http://schemas.microsoft.com/office/drawing/2014/main" id="{50A6B218-2780-F8C4-7361-32D9A03C51B9}"/>
              </a:ext>
            </a:extLst>
          </p:cNvPr>
          <p:cNvPicPr>
            <a:picLocks noChangeAspect="1"/>
          </p:cNvPicPr>
          <p:nvPr/>
        </p:nvPicPr>
        <p:blipFill>
          <a:blip r:embed="rId3"/>
          <a:stretch>
            <a:fillRect/>
          </a:stretch>
        </p:blipFill>
        <p:spPr>
          <a:xfrm>
            <a:off x="3683000" y="5584714"/>
            <a:ext cx="5029200" cy="1149572"/>
          </a:xfrm>
          <a:prstGeom prst="rect">
            <a:avLst/>
          </a:prstGeom>
        </p:spPr>
      </p:pic>
      <p:sp>
        <p:nvSpPr>
          <p:cNvPr id="7" name="Rounded Rectangle 6"/>
          <p:cNvSpPr/>
          <p:nvPr/>
        </p:nvSpPr>
        <p:spPr>
          <a:xfrm>
            <a:off x="10555848" y="2240344"/>
            <a:ext cx="1284790" cy="1412112"/>
          </a:xfrm>
          <a:prstGeom prst="roundRect">
            <a:avLst/>
          </a:prstGeom>
          <a:noFill/>
          <a:ln>
            <a:solidFill>
              <a:schemeClr val="accent6">
                <a:lumMod val="75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solidFill>
                  <a:schemeClr val="accent6">
                    <a:lumMod val="75000"/>
                  </a:schemeClr>
                </a:solidFill>
              </a:rPr>
              <a:t>SPS CL 0.590</a:t>
            </a:r>
          </a:p>
        </p:txBody>
      </p:sp>
      <p:cxnSp>
        <p:nvCxnSpPr>
          <p:cNvPr id="4" name="Straight Connector 3">
            <a:extLst>
              <a:ext uri="{FF2B5EF4-FFF2-40B4-BE49-F238E27FC236}">
                <a16:creationId xmlns:a16="http://schemas.microsoft.com/office/drawing/2014/main" id="{3DA72F0A-0519-E9F8-A53B-911D53A43C8E}"/>
              </a:ext>
            </a:extLst>
          </p:cNvPr>
          <p:cNvCxnSpPr/>
          <p:nvPr/>
        </p:nvCxnSpPr>
        <p:spPr>
          <a:xfrm>
            <a:off x="2852341" y="2924132"/>
            <a:ext cx="7703507" cy="0"/>
          </a:xfrm>
          <a:prstGeom prst="line">
            <a:avLst/>
          </a:prstGeom>
          <a:ln>
            <a:solidFill>
              <a:schemeClr val="accent6">
                <a:lumMod val="75000"/>
              </a:schemeClr>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261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E16F84-9F74-3B45-B8A8-2D5D67ACC0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0AC5E8-5329-A247-8BBB-D1C5E13FDB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2566B5B4-87D4-9942-9150-0D8149775CF1}"/>
              </a:ext>
            </a:extLst>
          </p:cNvPr>
          <p:cNvSpPr txBox="1">
            <a:spLocks/>
          </p:cNvSpPr>
          <p:nvPr/>
        </p:nvSpPr>
        <p:spPr>
          <a:xfrm>
            <a:off x="838200" y="336680"/>
            <a:ext cx="10515600" cy="10689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srgbClr val="00B0F0"/>
                </a:solidFill>
                <a:effectLst/>
                <a:uLnTx/>
                <a:uFillTx/>
                <a:latin typeface="Calibri Light" panose="020F0302020204030204"/>
                <a:ea typeface="+mj-ea"/>
                <a:cs typeface="+mj-cs"/>
              </a:rPr>
              <a:t>2022-2024 SPS Network Goals</a:t>
            </a:r>
            <a:endParaRPr kumimoji="0" lang="en-US" sz="6000" b="1" i="0" u="none" strike="noStrike" kern="1200" cap="none" spc="0" normalizeH="0" baseline="0" noProof="0">
              <a:ln>
                <a:noFill/>
              </a:ln>
              <a:solidFill>
                <a:srgbClr val="00B0F0"/>
              </a:solidFill>
              <a:effectLst/>
              <a:uLnTx/>
              <a:uFillTx/>
              <a:latin typeface="Calibri Light" panose="020F0302020204030204"/>
              <a:ea typeface="+mj-ea"/>
              <a:cs typeface="Calibri Light"/>
            </a:endParaRPr>
          </a:p>
        </p:txBody>
      </p:sp>
      <p:sp>
        <p:nvSpPr>
          <p:cNvPr id="4" name="TextBox 3">
            <a:extLst>
              <a:ext uri="{FF2B5EF4-FFF2-40B4-BE49-F238E27FC236}">
                <a16:creationId xmlns:a16="http://schemas.microsoft.com/office/drawing/2014/main" id="{B9A6DDC2-7394-7D43-93D0-80102456AEF3}"/>
              </a:ext>
            </a:extLst>
          </p:cNvPr>
          <p:cNvSpPr txBox="1"/>
          <p:nvPr/>
        </p:nvSpPr>
        <p:spPr>
          <a:xfrm>
            <a:off x="-123569" y="1498312"/>
            <a:ext cx="6096000" cy="40011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0F0"/>
                </a:solidFill>
                <a:effectLst/>
                <a:uLnTx/>
                <a:uFillTx/>
                <a:latin typeface="Calibri" panose="020F0502020204030204"/>
                <a:ea typeface="+mn-lt"/>
                <a:cs typeface="Calibri" panose="020F0502020204030204"/>
              </a:rPr>
              <a:t>By June 30, 2023:</a:t>
            </a:r>
            <a:endParaRPr kumimoji="0" lang="en-US" sz="2000" b="0" i="0" u="none" strike="noStrike" kern="1200" cap="none" spc="0" normalizeH="0" baseline="0" noProof="0">
              <a:ln>
                <a:noFill/>
              </a:ln>
              <a:solidFill>
                <a:srgbClr val="00B0F0"/>
              </a:solidFill>
              <a:effectLst/>
              <a:uLnTx/>
              <a:uFillTx/>
              <a:latin typeface="Calibri" panose="020F0502020204030204"/>
              <a:ea typeface="+mn-lt"/>
              <a:cs typeface="Calibri" panose="020F0502020204030204"/>
            </a:endParaRPr>
          </a:p>
        </p:txBody>
      </p:sp>
      <p:sp>
        <p:nvSpPr>
          <p:cNvPr id="5" name="TextBox 4">
            <a:extLst>
              <a:ext uri="{FF2B5EF4-FFF2-40B4-BE49-F238E27FC236}">
                <a16:creationId xmlns:a16="http://schemas.microsoft.com/office/drawing/2014/main" id="{686E4DA8-ECC1-E04A-8976-E0C067BDEB66}"/>
              </a:ext>
            </a:extLst>
          </p:cNvPr>
          <p:cNvSpPr txBox="1"/>
          <p:nvPr/>
        </p:nvSpPr>
        <p:spPr>
          <a:xfrm>
            <a:off x="5972430" y="1498312"/>
            <a:ext cx="6096000" cy="40011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0F0"/>
                </a:solidFill>
                <a:effectLst/>
                <a:uLnTx/>
                <a:uFillTx/>
                <a:latin typeface="Calibri" panose="020F0502020204030204"/>
                <a:ea typeface="+mn-lt"/>
                <a:cs typeface="Calibri" panose="020F0502020204030204"/>
              </a:rPr>
              <a:t>By December 31, 2024:</a:t>
            </a:r>
            <a:endParaRPr kumimoji="0" lang="en-US" sz="2000" b="0" i="0" u="none" strike="noStrike" kern="1200" cap="none" spc="0" normalizeH="0" baseline="0" noProof="0">
              <a:ln>
                <a:noFill/>
              </a:ln>
              <a:solidFill>
                <a:srgbClr val="00B0F0"/>
              </a:solidFill>
              <a:effectLst/>
              <a:uLnTx/>
              <a:uFillTx/>
              <a:latin typeface="Calibri" panose="020F0502020204030204"/>
              <a:ea typeface="+mn-ea"/>
              <a:cs typeface="Calibri"/>
            </a:endParaRPr>
          </a:p>
        </p:txBody>
      </p:sp>
      <p:cxnSp>
        <p:nvCxnSpPr>
          <p:cNvPr id="6" name="Straight Connector 5">
            <a:extLst>
              <a:ext uri="{FF2B5EF4-FFF2-40B4-BE49-F238E27FC236}">
                <a16:creationId xmlns:a16="http://schemas.microsoft.com/office/drawing/2014/main" id="{AD5826DB-236B-824E-907E-787EE5B4E536}"/>
              </a:ext>
            </a:extLst>
          </p:cNvPr>
          <p:cNvCxnSpPr>
            <a:cxnSpLocks/>
          </p:cNvCxnSpPr>
          <p:nvPr/>
        </p:nvCxnSpPr>
        <p:spPr>
          <a:xfrm>
            <a:off x="5972430" y="1438382"/>
            <a:ext cx="0" cy="46659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D978473-BBF1-744C-B050-91E3CFA73E80}"/>
              </a:ext>
            </a:extLst>
          </p:cNvPr>
          <p:cNvSpPr txBox="1"/>
          <p:nvPr/>
        </p:nvSpPr>
        <p:spPr>
          <a:xfrm>
            <a:off x="2193507" y="2264035"/>
            <a:ext cx="31366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75%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complete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Safety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Disparities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milestones</a:t>
            </a:r>
          </a:p>
        </p:txBody>
      </p:sp>
      <p:sp>
        <p:nvSpPr>
          <p:cNvPr id="12" name="TextBox 11">
            <a:extLst>
              <a:ext uri="{FF2B5EF4-FFF2-40B4-BE49-F238E27FC236}">
                <a16:creationId xmlns:a16="http://schemas.microsoft.com/office/drawing/2014/main" id="{11BB07BD-138F-9140-8A30-BCE6214E37DA}"/>
              </a:ext>
            </a:extLst>
          </p:cNvPr>
          <p:cNvSpPr txBox="1"/>
          <p:nvPr/>
        </p:nvSpPr>
        <p:spPr>
          <a:xfrm>
            <a:off x="2193507" y="3567843"/>
            <a:ext cx="32672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CEO/Top Pediatric Leader </a:t>
            </a:r>
            <a:b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joins 2 executive opportunities for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Employee Safety Culture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B9FF591-9AEF-F44D-8223-4F87BCA155A5}"/>
              </a:ext>
            </a:extLst>
          </p:cNvPr>
          <p:cNvSpPr txBox="1"/>
          <p:nvPr/>
        </p:nvSpPr>
        <p:spPr>
          <a:xfrm>
            <a:off x="2193507" y="5329407"/>
            <a:ext cx="33510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&gt;80% submit stratified DART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data</a:t>
            </a:r>
          </a:p>
        </p:txBody>
      </p:sp>
      <p:sp>
        <p:nvSpPr>
          <p:cNvPr id="16" name="TextBox 15">
            <a:extLst>
              <a:ext uri="{FF2B5EF4-FFF2-40B4-BE49-F238E27FC236}">
                <a16:creationId xmlns:a16="http://schemas.microsoft.com/office/drawing/2014/main" id="{8CC74739-836C-6B4C-BA0A-AA66FB50860B}"/>
              </a:ext>
            </a:extLst>
          </p:cNvPr>
          <p:cNvSpPr txBox="1"/>
          <p:nvPr/>
        </p:nvSpPr>
        <p:spPr>
          <a:xfrm>
            <a:off x="5972431" y="2088921"/>
            <a:ext cx="60857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least 75% of hospitals will achieve:</a:t>
            </a:r>
          </a:p>
        </p:txBody>
      </p:sp>
      <p:sp>
        <p:nvSpPr>
          <p:cNvPr id="17" name="TextBox 16">
            <a:extLst>
              <a:ext uri="{FF2B5EF4-FFF2-40B4-BE49-F238E27FC236}">
                <a16:creationId xmlns:a16="http://schemas.microsoft.com/office/drawing/2014/main" id="{B0F9F270-D5CD-CA41-A0E0-E9299FED5AC2}"/>
              </a:ext>
            </a:extLst>
          </p:cNvPr>
          <p:cNvSpPr txBox="1"/>
          <p:nvPr/>
        </p:nvSpPr>
        <p:spPr>
          <a:xfrm>
            <a:off x="5972431" y="4409500"/>
            <a:ext cx="60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The network will achieve:</a:t>
            </a:r>
          </a:p>
        </p:txBody>
      </p:sp>
      <p:sp>
        <p:nvSpPr>
          <p:cNvPr id="21" name="TextBox 20">
            <a:extLst>
              <a:ext uri="{FF2B5EF4-FFF2-40B4-BE49-F238E27FC236}">
                <a16:creationId xmlns:a16="http://schemas.microsoft.com/office/drawing/2014/main" id="{29D529C2-515A-644B-9C0A-A4F0B83C3A1E}"/>
              </a:ext>
            </a:extLst>
          </p:cNvPr>
          <p:cNvSpPr txBox="1"/>
          <p:nvPr/>
        </p:nvSpPr>
        <p:spPr>
          <a:xfrm>
            <a:off x="7594028" y="5122658"/>
            <a:ext cx="1247456"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30%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SSER</a:t>
            </a:r>
          </a:p>
        </p:txBody>
      </p:sp>
      <p:sp>
        <p:nvSpPr>
          <p:cNvPr id="22" name="TextBox 21">
            <a:extLst>
              <a:ext uri="{FF2B5EF4-FFF2-40B4-BE49-F238E27FC236}">
                <a16:creationId xmlns:a16="http://schemas.microsoft.com/office/drawing/2014/main" id="{4D2DA3DD-7912-CB45-92C4-6D84E47329AC}"/>
              </a:ext>
            </a:extLst>
          </p:cNvPr>
          <p:cNvSpPr txBox="1"/>
          <p:nvPr/>
        </p:nvSpPr>
        <p:spPr>
          <a:xfrm>
            <a:off x="8588037" y="5124854"/>
            <a:ext cx="12474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10%</a:t>
            </a:r>
            <a:b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br>
            <a:r>
              <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DART</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AEC1629-5014-A746-A631-2BC80C6BCB16}"/>
              </a:ext>
            </a:extLst>
          </p:cNvPr>
          <p:cNvSpPr txBox="1"/>
          <p:nvPr/>
        </p:nvSpPr>
        <p:spPr>
          <a:xfrm>
            <a:off x="9692528" y="5122658"/>
            <a:ext cx="12474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20%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PBE-DART</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AADFB2E4-9BA5-0D47-9F81-CC36075BC3E3}"/>
              </a:ext>
            </a:extLst>
          </p:cNvPr>
          <p:cNvCxnSpPr>
            <a:cxnSpLocks/>
          </p:cNvCxnSpPr>
          <p:nvPr/>
        </p:nvCxnSpPr>
        <p:spPr>
          <a:xfrm>
            <a:off x="8692340" y="4948688"/>
            <a:ext cx="10276" cy="9625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06D8127-CEA4-1F40-85F6-3DE68105338D}"/>
              </a:ext>
            </a:extLst>
          </p:cNvPr>
          <p:cNvCxnSpPr>
            <a:cxnSpLocks/>
          </p:cNvCxnSpPr>
          <p:nvPr/>
        </p:nvCxnSpPr>
        <p:spPr>
          <a:xfrm>
            <a:off x="9697666" y="4912741"/>
            <a:ext cx="10276" cy="9625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7D9844D3-E9FD-324E-919E-CE373B5767E2}"/>
              </a:ext>
            </a:extLst>
          </p:cNvPr>
          <p:cNvPicPr>
            <a:picLocks noChangeAspect="1"/>
          </p:cNvPicPr>
          <p:nvPr/>
        </p:nvPicPr>
        <p:blipFill>
          <a:blip r:embed="rId2"/>
          <a:stretch>
            <a:fillRect/>
          </a:stretch>
        </p:blipFill>
        <p:spPr>
          <a:xfrm>
            <a:off x="1017206" y="2080679"/>
            <a:ext cx="979336" cy="979336"/>
          </a:xfrm>
          <a:prstGeom prst="rect">
            <a:avLst/>
          </a:prstGeom>
        </p:spPr>
      </p:pic>
      <p:pic>
        <p:nvPicPr>
          <p:cNvPr id="39" name="Picture 38">
            <a:extLst>
              <a:ext uri="{FF2B5EF4-FFF2-40B4-BE49-F238E27FC236}">
                <a16:creationId xmlns:a16="http://schemas.microsoft.com/office/drawing/2014/main" id="{187A58C1-37A7-2644-9D19-E8346690F7C8}"/>
              </a:ext>
            </a:extLst>
          </p:cNvPr>
          <p:cNvPicPr>
            <a:picLocks noChangeAspect="1"/>
          </p:cNvPicPr>
          <p:nvPr/>
        </p:nvPicPr>
        <p:blipFill>
          <a:blip r:embed="rId3"/>
          <a:stretch>
            <a:fillRect/>
          </a:stretch>
        </p:blipFill>
        <p:spPr>
          <a:xfrm>
            <a:off x="6713582" y="4919753"/>
            <a:ext cx="983708" cy="990587"/>
          </a:xfrm>
          <a:prstGeom prst="rect">
            <a:avLst/>
          </a:prstGeom>
        </p:spPr>
      </p:pic>
      <p:pic>
        <p:nvPicPr>
          <p:cNvPr id="42" name="Picture 41">
            <a:extLst>
              <a:ext uri="{FF2B5EF4-FFF2-40B4-BE49-F238E27FC236}">
                <a16:creationId xmlns:a16="http://schemas.microsoft.com/office/drawing/2014/main" id="{0DD11816-CEAA-8A44-8697-7D70E850E458}"/>
              </a:ext>
            </a:extLst>
          </p:cNvPr>
          <p:cNvPicPr>
            <a:picLocks noChangeAspect="1"/>
          </p:cNvPicPr>
          <p:nvPr/>
        </p:nvPicPr>
        <p:blipFill>
          <a:blip r:embed="rId4"/>
          <a:stretch>
            <a:fillRect/>
          </a:stretch>
        </p:blipFill>
        <p:spPr>
          <a:xfrm>
            <a:off x="1017206" y="3551466"/>
            <a:ext cx="979337" cy="979337"/>
          </a:xfrm>
          <a:prstGeom prst="rect">
            <a:avLst/>
          </a:prstGeom>
        </p:spPr>
      </p:pic>
      <p:sp>
        <p:nvSpPr>
          <p:cNvPr id="45" name="TextBox 44">
            <a:extLst>
              <a:ext uri="{FF2B5EF4-FFF2-40B4-BE49-F238E27FC236}">
                <a16:creationId xmlns:a16="http://schemas.microsoft.com/office/drawing/2014/main" id="{C903F5F7-EC4E-E844-B086-4DB2A1F0351C}"/>
              </a:ext>
            </a:extLst>
          </p:cNvPr>
          <p:cNvSpPr txBox="1"/>
          <p:nvPr/>
        </p:nvSpPr>
        <p:spPr>
          <a:xfrm>
            <a:off x="7703279" y="2906622"/>
            <a:ext cx="986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CLABSI</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27A965B-9742-5B42-8E01-6CC2FA6E70CB}"/>
              </a:ext>
            </a:extLst>
          </p:cNvPr>
          <p:cNvSpPr txBox="1"/>
          <p:nvPr/>
        </p:nvSpPr>
        <p:spPr>
          <a:xfrm>
            <a:off x="8781639" y="2900665"/>
            <a:ext cx="8602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UE</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2ABB04E9-941D-0A4D-8971-17E078632EED}"/>
              </a:ext>
            </a:extLst>
          </p:cNvPr>
          <p:cNvSpPr txBox="1"/>
          <p:nvPr/>
        </p:nvSpPr>
        <p:spPr>
          <a:xfrm>
            <a:off x="9823166" y="2760740"/>
            <a:ext cx="9861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Hospital Selected </a:t>
            </a: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Goal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8" name="Straight Connector 47">
            <a:extLst>
              <a:ext uri="{FF2B5EF4-FFF2-40B4-BE49-F238E27FC236}">
                <a16:creationId xmlns:a16="http://schemas.microsoft.com/office/drawing/2014/main" id="{E26DED7D-169E-034E-B012-97A4908AD05E}"/>
              </a:ext>
            </a:extLst>
          </p:cNvPr>
          <p:cNvCxnSpPr>
            <a:cxnSpLocks/>
          </p:cNvCxnSpPr>
          <p:nvPr/>
        </p:nvCxnSpPr>
        <p:spPr>
          <a:xfrm>
            <a:off x="8711804" y="2723562"/>
            <a:ext cx="10276" cy="9625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DDE2F9BB-3459-004F-9743-C06C9F64E489}"/>
              </a:ext>
            </a:extLst>
          </p:cNvPr>
          <p:cNvPicPr>
            <a:picLocks noChangeAspect="1"/>
          </p:cNvPicPr>
          <p:nvPr/>
        </p:nvPicPr>
        <p:blipFill>
          <a:blip r:embed="rId5"/>
          <a:stretch>
            <a:fillRect/>
          </a:stretch>
        </p:blipFill>
        <p:spPr>
          <a:xfrm>
            <a:off x="6701172" y="2683192"/>
            <a:ext cx="996118" cy="996118"/>
          </a:xfrm>
          <a:prstGeom prst="rect">
            <a:avLst/>
          </a:prstGeom>
        </p:spPr>
      </p:pic>
      <p:pic>
        <p:nvPicPr>
          <p:cNvPr id="29" name="Picture 28">
            <a:extLst>
              <a:ext uri="{FF2B5EF4-FFF2-40B4-BE49-F238E27FC236}">
                <a16:creationId xmlns:a16="http://schemas.microsoft.com/office/drawing/2014/main" id="{7D4C46F7-FA41-F748-89CA-C672983B4E90}"/>
              </a:ext>
            </a:extLst>
          </p:cNvPr>
          <p:cNvPicPr>
            <a:picLocks noChangeAspect="1"/>
          </p:cNvPicPr>
          <p:nvPr/>
        </p:nvPicPr>
        <p:blipFill>
          <a:blip r:embed="rId6"/>
          <a:stretch>
            <a:fillRect/>
          </a:stretch>
        </p:blipFill>
        <p:spPr>
          <a:xfrm>
            <a:off x="1018322" y="5022254"/>
            <a:ext cx="967470" cy="967470"/>
          </a:xfrm>
          <a:prstGeom prst="rect">
            <a:avLst/>
          </a:prstGeom>
        </p:spPr>
      </p:pic>
      <p:cxnSp>
        <p:nvCxnSpPr>
          <p:cNvPr id="31" name="Straight Connector 30">
            <a:extLst>
              <a:ext uri="{FF2B5EF4-FFF2-40B4-BE49-F238E27FC236}">
                <a16:creationId xmlns:a16="http://schemas.microsoft.com/office/drawing/2014/main" id="{15D481A6-7A3D-F249-8367-603EC162804D}"/>
              </a:ext>
            </a:extLst>
          </p:cNvPr>
          <p:cNvCxnSpPr>
            <a:cxnSpLocks/>
          </p:cNvCxnSpPr>
          <p:nvPr/>
        </p:nvCxnSpPr>
        <p:spPr>
          <a:xfrm flipH="1" flipV="1">
            <a:off x="615773" y="1898466"/>
            <a:ext cx="5089990" cy="10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CD5D8B2-06C7-5049-8701-50C05F94B02D}"/>
              </a:ext>
            </a:extLst>
          </p:cNvPr>
          <p:cNvCxnSpPr>
            <a:cxnSpLocks/>
          </p:cNvCxnSpPr>
          <p:nvPr/>
        </p:nvCxnSpPr>
        <p:spPr>
          <a:xfrm flipH="1" flipV="1">
            <a:off x="6172493" y="1903457"/>
            <a:ext cx="5269861" cy="10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5A040C2-93EC-F648-B266-BDCB17BE8206}"/>
              </a:ext>
            </a:extLst>
          </p:cNvPr>
          <p:cNvCxnSpPr>
            <a:cxnSpLocks/>
          </p:cNvCxnSpPr>
          <p:nvPr/>
        </p:nvCxnSpPr>
        <p:spPr>
          <a:xfrm flipH="1">
            <a:off x="2193507" y="3219975"/>
            <a:ext cx="31366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DF9504D-E775-2944-8F54-B732557E0615}"/>
              </a:ext>
            </a:extLst>
          </p:cNvPr>
          <p:cNvCxnSpPr>
            <a:cxnSpLocks/>
          </p:cNvCxnSpPr>
          <p:nvPr/>
        </p:nvCxnSpPr>
        <p:spPr>
          <a:xfrm flipH="1">
            <a:off x="2193506" y="4894206"/>
            <a:ext cx="313666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29BD6C2-7098-224F-AD25-2D442AFFF5B3}"/>
              </a:ext>
            </a:extLst>
          </p:cNvPr>
          <p:cNvCxnSpPr>
            <a:cxnSpLocks/>
          </p:cNvCxnSpPr>
          <p:nvPr/>
        </p:nvCxnSpPr>
        <p:spPr>
          <a:xfrm flipH="1">
            <a:off x="6287099" y="4053491"/>
            <a:ext cx="515525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762306-B74B-A24E-B443-70BCAD4BD9B6}"/>
              </a:ext>
            </a:extLst>
          </p:cNvPr>
          <p:cNvCxnSpPr>
            <a:cxnSpLocks/>
          </p:cNvCxnSpPr>
          <p:nvPr/>
        </p:nvCxnSpPr>
        <p:spPr>
          <a:xfrm>
            <a:off x="9701269" y="2723562"/>
            <a:ext cx="10203" cy="9557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9FA73852-E39B-2642-B7AD-AF2280283ED8}"/>
              </a:ext>
            </a:extLst>
          </p:cNvPr>
          <p:cNvSpPr/>
          <p:nvPr/>
        </p:nvSpPr>
        <p:spPr>
          <a:xfrm>
            <a:off x="4340865" y="6418529"/>
            <a:ext cx="3267222" cy="337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CLICK HERE FOR MORE DETAILS</a:t>
            </a:r>
            <a:endParaRPr kumimoji="0" lang="en-US" sz="1600" b="0" i="0" u="none" strike="noStrike" kern="1200" cap="none" spc="0" normalizeH="0" baseline="0" noProof="0">
              <a:ln>
                <a:noFill/>
              </a:ln>
              <a:solidFill>
                <a:srgbClr val="4472C4"/>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891999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4C9048D-6770-C543-BA9C-027609231C3F}">
  <we:reference id="wa200003891" version="1.0.0.1" store="en-US" storeType="OMEX"/>
  <we:alternateReferences>
    <we:reference id="wa200003891" version="1.0.0.1" store="WA20000389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126</TotalTime>
  <Words>624</Words>
  <Application>Microsoft Macintosh PowerPoint</Application>
  <PresentationFormat>Widescreen</PresentationFormat>
  <Paragraphs>137</Paragraphs>
  <Slides>16</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Arial Black</vt:lpstr>
      <vt:lpstr>Avenir Book</vt:lpstr>
      <vt:lpstr>Calibri</vt:lpstr>
      <vt:lpstr>Calibri Light</vt:lpstr>
      <vt:lpstr>Franklin Gothic Demi Cond</vt:lpstr>
      <vt:lpstr>Passageway</vt:lpstr>
      <vt:lpstr>Passageway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Welcome Florida Region!</vt:lpstr>
      <vt:lpstr>PowerPoint Presentation</vt:lpstr>
      <vt:lpstr>PowerPoint Presentation</vt:lpstr>
      <vt:lpstr>2022-2024 SPS Regional Goal</vt:lpstr>
      <vt:lpstr>Hospital Acquired Conditions</vt:lpstr>
      <vt:lpstr>PowerPoint Presentation</vt:lpstr>
      <vt:lpstr>Florida Region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Ford</dc:creator>
  <cp:lastModifiedBy>Kate Stowell</cp:lastModifiedBy>
  <cp:revision>3</cp:revision>
  <dcterms:created xsi:type="dcterms:W3CDTF">2022-09-03T01:05:16Z</dcterms:created>
  <dcterms:modified xsi:type="dcterms:W3CDTF">2022-09-06T18:40:08Z</dcterms:modified>
</cp:coreProperties>
</file>